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70" r:id="rId2"/>
    <p:sldMasterId id="2147483672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70" r:id="rId10"/>
    <p:sldId id="271" r:id="rId11"/>
    <p:sldId id="262" r:id="rId12"/>
    <p:sldId id="263" r:id="rId13"/>
    <p:sldId id="267" r:id="rId14"/>
    <p:sldId id="272" r:id="rId15"/>
  </p:sldIdLst>
  <p:sldSz cx="12192000" cy="6858000"/>
  <p:notesSz cx="6858000" cy="9144000"/>
  <p:embeddedFontLs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Lato" panose="020F0502020204030203" pitchFamily="34" charset="0"/>
      <p:regular r:id="rId25"/>
      <p:bold r:id="rId26"/>
      <p:italic r:id="rId27"/>
      <p:boldItalic r:id="rId28"/>
    </p:embeddedFont>
    <p:embeddedFont>
      <p:font typeface="Poppins" panose="00000500000000000000" pitchFamily="2" charset="0"/>
      <p:regular r:id="rId29"/>
      <p:bold r:id="rId30"/>
      <p:italic r:id="rId31"/>
      <p:boldItalic r:id="rId32"/>
    </p:embeddedFont>
    <p:embeddedFont>
      <p:font typeface="Space Mono" panose="020B060402020202020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huHT68dEfNQTH2UBt4tY0OlMuN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81487D-E545-4603-9FDE-55A26D3AC943}">
  <a:tblStyle styleId="{9481487D-E545-4603-9FDE-55A26D3AC943}" styleName="Table_0">
    <a:wholeTbl>
      <a:tcTxStyle b="off" i="off">
        <a:font>
          <a:latin typeface="Tenorite "/>
          <a:ea typeface="Tenorite "/>
          <a:cs typeface="Tenorite 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4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3C6103C-0F21-4CB0-953C-A666FF261DD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5"/>
    <p:restoredTop sz="94678"/>
  </p:normalViewPr>
  <p:slideViewPr>
    <p:cSldViewPr snapToGrid="0">
      <p:cViewPr>
        <p:scale>
          <a:sx n="80" d="100"/>
          <a:sy n="80" d="100"/>
        </p:scale>
        <p:origin x="30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viewProps" Target="viewProp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Ethnicity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A28-4A18-A6BA-DA65795D4A3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A28-4A18-A6BA-DA65795D4A3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A28-4A18-A6BA-DA65795D4A3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A28-4A18-A6BA-DA65795D4A36}"/>
              </c:ext>
            </c:extLst>
          </c:dPt>
          <c:cat>
            <c:strRef>
              <c:f>Sheet1!$A$2:$A$5</c:f>
              <c:strCache>
                <c:ptCount val="4"/>
                <c:pt idx="0">
                  <c:v>Caucasian</c:v>
                </c:pt>
                <c:pt idx="1">
                  <c:v>African American</c:v>
                </c:pt>
                <c:pt idx="2">
                  <c:v>Asian-American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 formatCode="0%">
                  <c:v>0.38</c:v>
                </c:pt>
                <c:pt idx="1">
                  <c:v>0.217</c:v>
                </c:pt>
                <c:pt idx="2">
                  <c:v>0.17399999999999999</c:v>
                </c:pt>
                <c:pt idx="3">
                  <c:v>0.22900000000000001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57-4C03-B090-F30DC4A64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497541778311799"/>
          <c:y val="0.14772017559702763"/>
          <c:w val="0.60404571877027335"/>
          <c:h val="0.6813906503984923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Gender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5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9EE-474B-906D-114D26B19C92}"/>
              </c:ext>
            </c:extLst>
          </c:dPt>
          <c:dPt>
            <c:idx val="1"/>
            <c:bubble3D val="0"/>
            <c:spPr>
              <a:solidFill>
                <a:schemeClr val="accent5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9EE-474B-906D-114D26B19C92}"/>
              </c:ext>
            </c:extLst>
          </c:dPt>
          <c:cat>
            <c:strRef>
              <c:f>Sheet1!$A$2:$A$3</c:f>
              <c:strCache>
                <c:ptCount val="2"/>
                <c:pt idx="0">
                  <c:v>Males</c:v>
                </c:pt>
                <c:pt idx="1">
                  <c:v>Females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0.56599999999999995</c:v>
                </c:pt>
                <c:pt idx="1">
                  <c:v>0.435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BC-42F0-ADB8-DC7F337821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Consumer</a:t>
            </a:r>
            <a:r>
              <a:rPr lang="en-US" baseline="0" dirty="0"/>
              <a:t> Preferences</a:t>
            </a:r>
            <a:endParaRPr lang="en-US" dirty="0"/>
          </a:p>
        </c:rich>
      </c:tx>
      <c:layout>
        <c:manualLayout>
          <c:xMode val="edge"/>
          <c:yMode val="edge"/>
          <c:x val="0.27141074509613644"/>
          <c:y val="2.6125743146461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703091554047335"/>
          <c:y val="0.216651546576281"/>
          <c:w val="0.62047232719213008"/>
          <c:h val="0.497429725351895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Product Feature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Overall Size</c:v>
                </c:pt>
                <c:pt idx="1">
                  <c:v>Vegetable Size</c:v>
                </c:pt>
                <c:pt idx="2">
                  <c:v>Technology Simplicity</c:v>
                </c:pt>
                <c:pt idx="3">
                  <c:v>Overall Price</c:v>
                </c:pt>
                <c:pt idx="4">
                  <c:v>Brand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 formatCode="0.00%">
                  <c:v>0.45700000000000002</c:v>
                </c:pt>
                <c:pt idx="1">
                  <c:v>0.37</c:v>
                </c:pt>
                <c:pt idx="2">
                  <c:v>0.37</c:v>
                </c:pt>
                <c:pt idx="3">
                  <c:v>0.5</c:v>
                </c:pt>
                <c:pt idx="4" formatCode="0.00%">
                  <c:v>0.41299999999999998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20-4D85-8D71-40B42751E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75989040"/>
        <c:axId val="275989400"/>
      </c:barChart>
      <c:catAx>
        <c:axId val="275989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5989400"/>
        <c:crosses val="autoZero"/>
        <c:auto val="1"/>
        <c:lblAlgn val="ctr"/>
        <c:lblOffset val="100"/>
        <c:noMultiLvlLbl val="0"/>
      </c:catAx>
      <c:valAx>
        <c:axId val="275989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598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17D005-AE8D-4623-A155-821C7F27873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B34CE1-B0F2-4302-A8A5-9D0FD5B10302}">
      <dgm:prSet phldrT="[Text]"/>
      <dgm:spPr>
        <a:solidFill>
          <a:schemeClr val="accent6"/>
        </a:solidFill>
        <a:ln>
          <a:solidFill>
            <a:schemeClr val="accent2">
              <a:lumMod val="60000"/>
              <a:lumOff val="4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Smaller</a:t>
          </a:r>
        </a:p>
        <a:p>
          <a:r>
            <a:rPr lang="en-US" b="1" dirty="0">
              <a:solidFill>
                <a:schemeClr val="tx1"/>
              </a:solidFill>
            </a:rPr>
            <a:t>Size</a:t>
          </a:r>
        </a:p>
      </dgm:t>
    </dgm:pt>
    <dgm:pt modelId="{E27E7E2F-C22D-4733-95E8-69C09699B900}" type="parTrans" cxnId="{36694E5C-77F6-476F-931C-7A6FA93B1AAD}">
      <dgm:prSet/>
      <dgm:spPr/>
      <dgm:t>
        <a:bodyPr/>
        <a:lstStyle/>
        <a:p>
          <a:endParaRPr lang="en-US"/>
        </a:p>
      </dgm:t>
    </dgm:pt>
    <dgm:pt modelId="{01F54AF6-FC86-4E24-9C04-4F867ACA1CF7}" type="sibTrans" cxnId="{36694E5C-77F6-476F-931C-7A6FA93B1AAD}">
      <dgm:prSet/>
      <dgm:spPr/>
      <dgm:t>
        <a:bodyPr/>
        <a:lstStyle/>
        <a:p>
          <a:endParaRPr lang="en-US"/>
        </a:p>
      </dgm:t>
    </dgm:pt>
    <dgm:pt modelId="{5A94776E-15AD-4781-B4BA-7B09E5A993F9}">
      <dgm:prSet phldrT="[Text]"/>
      <dgm:spPr>
        <a:solidFill>
          <a:schemeClr val="bg1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$150 or less</a:t>
          </a:r>
        </a:p>
      </dgm:t>
    </dgm:pt>
    <dgm:pt modelId="{7E2D456B-C11C-492F-9EFA-3695203857AC}" type="parTrans" cxnId="{75FDFC77-D712-4F4F-A4C5-F72A0ECDF1B8}">
      <dgm:prSet/>
      <dgm:spPr/>
      <dgm:t>
        <a:bodyPr/>
        <a:lstStyle/>
        <a:p>
          <a:endParaRPr lang="en-US"/>
        </a:p>
      </dgm:t>
    </dgm:pt>
    <dgm:pt modelId="{F3B56476-44FF-4F24-A277-A2B6FFB786F2}" type="sibTrans" cxnId="{75FDFC77-D712-4F4F-A4C5-F72A0ECDF1B8}">
      <dgm:prSet/>
      <dgm:spPr/>
      <dgm:t>
        <a:bodyPr/>
        <a:lstStyle/>
        <a:p>
          <a:endParaRPr lang="en-US"/>
        </a:p>
      </dgm:t>
    </dgm:pt>
    <dgm:pt modelId="{EF26FCC0-E80D-4353-9720-37CC0E785FD9}">
      <dgm:prSet phldrT="[Text]"/>
      <dgm:spPr>
        <a:solidFill>
          <a:schemeClr val="accent6"/>
        </a:solidFill>
        <a:ln>
          <a:solidFill>
            <a:schemeClr val="accent2">
              <a:lumMod val="60000"/>
              <a:lumOff val="4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Ease of Use and Maintenance</a:t>
          </a:r>
        </a:p>
      </dgm:t>
    </dgm:pt>
    <dgm:pt modelId="{D8E789C9-9346-4B9C-A9FA-EFE1AB8AF3A9}" type="parTrans" cxnId="{010669CE-DDB5-4B89-B5AF-21D9BB09E8EE}">
      <dgm:prSet/>
      <dgm:spPr/>
      <dgm:t>
        <a:bodyPr/>
        <a:lstStyle/>
        <a:p>
          <a:endParaRPr lang="en-US"/>
        </a:p>
      </dgm:t>
    </dgm:pt>
    <dgm:pt modelId="{3B7D5F9E-C71E-42F8-AB6D-DE182592EE17}" type="sibTrans" cxnId="{010669CE-DDB5-4B89-B5AF-21D9BB09E8EE}">
      <dgm:prSet/>
      <dgm:spPr/>
      <dgm:t>
        <a:bodyPr/>
        <a:lstStyle/>
        <a:p>
          <a:endParaRPr lang="en-US"/>
        </a:p>
      </dgm:t>
    </dgm:pt>
    <dgm:pt modelId="{C418F5DA-8947-458A-8535-4FEDA30B17F2}">
      <dgm:prSet phldrT="[Text]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Gardening / Recipe Education</a:t>
          </a:r>
        </a:p>
      </dgm:t>
    </dgm:pt>
    <dgm:pt modelId="{AFED3039-C9C8-4623-8922-322E13394BFF}" type="parTrans" cxnId="{E94C41F1-4EF2-4131-BA91-EABF12BFDB6B}">
      <dgm:prSet/>
      <dgm:spPr/>
      <dgm:t>
        <a:bodyPr/>
        <a:lstStyle/>
        <a:p>
          <a:endParaRPr lang="en-US"/>
        </a:p>
      </dgm:t>
    </dgm:pt>
    <dgm:pt modelId="{2CDEB1BB-0E13-46E9-BCA8-FC02FE245513}" type="sibTrans" cxnId="{E94C41F1-4EF2-4131-BA91-EABF12BFDB6B}">
      <dgm:prSet/>
      <dgm:spPr/>
      <dgm:t>
        <a:bodyPr/>
        <a:lstStyle/>
        <a:p>
          <a:endParaRPr lang="en-US"/>
        </a:p>
      </dgm:t>
    </dgm:pt>
    <dgm:pt modelId="{70D2FF14-70CE-483D-96BB-C0850CAAE1EE}">
      <dgm:prSet phldrT="[Text]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Learning Resources to Support Local Community</a:t>
          </a:r>
        </a:p>
      </dgm:t>
    </dgm:pt>
    <dgm:pt modelId="{6A4AB935-E2D2-4819-A81A-5B7850A84354}" type="parTrans" cxnId="{2395472C-6CA1-4001-BFAA-848BFCBB7C0C}">
      <dgm:prSet/>
      <dgm:spPr/>
      <dgm:t>
        <a:bodyPr/>
        <a:lstStyle/>
        <a:p>
          <a:endParaRPr lang="en-US"/>
        </a:p>
      </dgm:t>
    </dgm:pt>
    <dgm:pt modelId="{34C0EA1E-474A-4941-8701-EB28B678F847}" type="sibTrans" cxnId="{2395472C-6CA1-4001-BFAA-848BFCBB7C0C}">
      <dgm:prSet/>
      <dgm:spPr/>
      <dgm:t>
        <a:bodyPr/>
        <a:lstStyle/>
        <a:p>
          <a:endParaRPr lang="en-US"/>
        </a:p>
      </dgm:t>
    </dgm:pt>
    <dgm:pt modelId="{16BF9B2F-A095-4C46-830A-AC32A26B2BC7}" type="pres">
      <dgm:prSet presAssocID="{5517D005-AE8D-4623-A155-821C7F278737}" presName="diagram" presStyleCnt="0">
        <dgm:presLayoutVars>
          <dgm:dir/>
          <dgm:resizeHandles val="exact"/>
        </dgm:presLayoutVars>
      </dgm:prSet>
      <dgm:spPr/>
    </dgm:pt>
    <dgm:pt modelId="{55EE5EAC-AE75-4FE0-930E-9C88260B6B73}" type="pres">
      <dgm:prSet presAssocID="{F4B34CE1-B0F2-4302-A8A5-9D0FD5B10302}" presName="node" presStyleLbl="node1" presStyleIdx="0" presStyleCnt="5">
        <dgm:presLayoutVars>
          <dgm:bulletEnabled val="1"/>
        </dgm:presLayoutVars>
      </dgm:prSet>
      <dgm:spPr/>
    </dgm:pt>
    <dgm:pt modelId="{AE1798C7-B241-4086-95E8-B3883CFDA84F}" type="pres">
      <dgm:prSet presAssocID="{01F54AF6-FC86-4E24-9C04-4F867ACA1CF7}" presName="sibTrans" presStyleCnt="0"/>
      <dgm:spPr/>
    </dgm:pt>
    <dgm:pt modelId="{D61524DC-E37A-41AD-B62E-5D6106E25D2D}" type="pres">
      <dgm:prSet presAssocID="{5A94776E-15AD-4781-B4BA-7B09E5A993F9}" presName="node" presStyleLbl="node1" presStyleIdx="1" presStyleCnt="5" custLinFactNeighborX="0" custLinFactNeighborY="469">
        <dgm:presLayoutVars>
          <dgm:bulletEnabled val="1"/>
        </dgm:presLayoutVars>
      </dgm:prSet>
      <dgm:spPr/>
    </dgm:pt>
    <dgm:pt modelId="{E55C7D63-5E24-4DCB-996F-360B0819FCAB}" type="pres">
      <dgm:prSet presAssocID="{F3B56476-44FF-4F24-A277-A2B6FFB786F2}" presName="sibTrans" presStyleCnt="0"/>
      <dgm:spPr/>
    </dgm:pt>
    <dgm:pt modelId="{4AE07DB6-5140-423C-8620-82D6E70BC5CD}" type="pres">
      <dgm:prSet presAssocID="{EF26FCC0-E80D-4353-9720-37CC0E785FD9}" presName="node" presStyleLbl="node1" presStyleIdx="2" presStyleCnt="5" custLinFactNeighborX="0" custLinFactNeighborY="469">
        <dgm:presLayoutVars>
          <dgm:bulletEnabled val="1"/>
        </dgm:presLayoutVars>
      </dgm:prSet>
      <dgm:spPr/>
    </dgm:pt>
    <dgm:pt modelId="{F128608F-1B93-43DD-B9F5-D2508E332406}" type="pres">
      <dgm:prSet presAssocID="{3B7D5F9E-C71E-42F8-AB6D-DE182592EE17}" presName="sibTrans" presStyleCnt="0"/>
      <dgm:spPr/>
    </dgm:pt>
    <dgm:pt modelId="{DAE8EF02-BA22-48BE-B5FA-238416ABCC49}" type="pres">
      <dgm:prSet presAssocID="{C418F5DA-8947-458A-8535-4FEDA30B17F2}" presName="node" presStyleLbl="node1" presStyleIdx="3" presStyleCnt="5">
        <dgm:presLayoutVars>
          <dgm:bulletEnabled val="1"/>
        </dgm:presLayoutVars>
      </dgm:prSet>
      <dgm:spPr/>
    </dgm:pt>
    <dgm:pt modelId="{D907DB3A-3D6F-4328-A91F-97479AE37133}" type="pres">
      <dgm:prSet presAssocID="{2CDEB1BB-0E13-46E9-BCA8-FC02FE245513}" presName="sibTrans" presStyleCnt="0"/>
      <dgm:spPr/>
    </dgm:pt>
    <dgm:pt modelId="{251ACBA0-C3F4-4C4D-9CEC-3AA06A50AFAA}" type="pres">
      <dgm:prSet presAssocID="{70D2FF14-70CE-483D-96BB-C0850CAAE1EE}" presName="node" presStyleLbl="node1" presStyleIdx="4" presStyleCnt="5" custLinFactNeighborX="3246" custLinFactNeighborY="511">
        <dgm:presLayoutVars>
          <dgm:bulletEnabled val="1"/>
        </dgm:presLayoutVars>
      </dgm:prSet>
      <dgm:spPr/>
    </dgm:pt>
  </dgm:ptLst>
  <dgm:cxnLst>
    <dgm:cxn modelId="{51908E21-E214-488F-950D-6886E3C0AFEC}" type="presOf" srcId="{5A94776E-15AD-4781-B4BA-7B09E5A993F9}" destId="{D61524DC-E37A-41AD-B62E-5D6106E25D2D}" srcOrd="0" destOrd="0" presId="urn:microsoft.com/office/officeart/2005/8/layout/default"/>
    <dgm:cxn modelId="{2395472C-6CA1-4001-BFAA-848BFCBB7C0C}" srcId="{5517D005-AE8D-4623-A155-821C7F278737}" destId="{70D2FF14-70CE-483D-96BB-C0850CAAE1EE}" srcOrd="4" destOrd="0" parTransId="{6A4AB935-E2D2-4819-A81A-5B7850A84354}" sibTransId="{34C0EA1E-474A-4941-8701-EB28B678F847}"/>
    <dgm:cxn modelId="{EF1F7538-E4B8-4C91-AB80-FE64E6D4F480}" type="presOf" srcId="{EF26FCC0-E80D-4353-9720-37CC0E785FD9}" destId="{4AE07DB6-5140-423C-8620-82D6E70BC5CD}" srcOrd="0" destOrd="0" presId="urn:microsoft.com/office/officeart/2005/8/layout/default"/>
    <dgm:cxn modelId="{36694E5C-77F6-476F-931C-7A6FA93B1AAD}" srcId="{5517D005-AE8D-4623-A155-821C7F278737}" destId="{F4B34CE1-B0F2-4302-A8A5-9D0FD5B10302}" srcOrd="0" destOrd="0" parTransId="{E27E7E2F-C22D-4733-95E8-69C09699B900}" sibTransId="{01F54AF6-FC86-4E24-9C04-4F867ACA1CF7}"/>
    <dgm:cxn modelId="{B14A5246-A77A-4135-926A-01CFD74098F3}" type="presOf" srcId="{F4B34CE1-B0F2-4302-A8A5-9D0FD5B10302}" destId="{55EE5EAC-AE75-4FE0-930E-9C88260B6B73}" srcOrd="0" destOrd="0" presId="urn:microsoft.com/office/officeart/2005/8/layout/default"/>
    <dgm:cxn modelId="{75FDFC77-D712-4F4F-A4C5-F72A0ECDF1B8}" srcId="{5517D005-AE8D-4623-A155-821C7F278737}" destId="{5A94776E-15AD-4781-B4BA-7B09E5A993F9}" srcOrd="1" destOrd="0" parTransId="{7E2D456B-C11C-492F-9EFA-3695203857AC}" sibTransId="{F3B56476-44FF-4F24-A277-A2B6FFB786F2}"/>
    <dgm:cxn modelId="{A0020659-5D50-46F2-85F1-E163000E7B32}" type="presOf" srcId="{C418F5DA-8947-458A-8535-4FEDA30B17F2}" destId="{DAE8EF02-BA22-48BE-B5FA-238416ABCC49}" srcOrd="0" destOrd="0" presId="urn:microsoft.com/office/officeart/2005/8/layout/default"/>
    <dgm:cxn modelId="{70A9C985-79EA-4ED9-8D47-0EC0040C1CFB}" type="presOf" srcId="{70D2FF14-70CE-483D-96BB-C0850CAAE1EE}" destId="{251ACBA0-C3F4-4C4D-9CEC-3AA06A50AFAA}" srcOrd="0" destOrd="0" presId="urn:microsoft.com/office/officeart/2005/8/layout/default"/>
    <dgm:cxn modelId="{D4A0FAA5-6EFF-4A5E-A0FA-C1BB4BEB36F8}" type="presOf" srcId="{5517D005-AE8D-4623-A155-821C7F278737}" destId="{16BF9B2F-A095-4C46-830A-AC32A26B2BC7}" srcOrd="0" destOrd="0" presId="urn:microsoft.com/office/officeart/2005/8/layout/default"/>
    <dgm:cxn modelId="{010669CE-DDB5-4B89-B5AF-21D9BB09E8EE}" srcId="{5517D005-AE8D-4623-A155-821C7F278737}" destId="{EF26FCC0-E80D-4353-9720-37CC0E785FD9}" srcOrd="2" destOrd="0" parTransId="{D8E789C9-9346-4B9C-A9FA-EFE1AB8AF3A9}" sibTransId="{3B7D5F9E-C71E-42F8-AB6D-DE182592EE17}"/>
    <dgm:cxn modelId="{E94C41F1-4EF2-4131-BA91-EABF12BFDB6B}" srcId="{5517D005-AE8D-4623-A155-821C7F278737}" destId="{C418F5DA-8947-458A-8535-4FEDA30B17F2}" srcOrd="3" destOrd="0" parTransId="{AFED3039-C9C8-4623-8922-322E13394BFF}" sibTransId="{2CDEB1BB-0E13-46E9-BCA8-FC02FE245513}"/>
    <dgm:cxn modelId="{087C6008-60BC-402D-B051-EC2E040FFF5B}" type="presParOf" srcId="{16BF9B2F-A095-4C46-830A-AC32A26B2BC7}" destId="{55EE5EAC-AE75-4FE0-930E-9C88260B6B73}" srcOrd="0" destOrd="0" presId="urn:microsoft.com/office/officeart/2005/8/layout/default"/>
    <dgm:cxn modelId="{EC62F191-E751-4CA0-922F-995686281F36}" type="presParOf" srcId="{16BF9B2F-A095-4C46-830A-AC32A26B2BC7}" destId="{AE1798C7-B241-4086-95E8-B3883CFDA84F}" srcOrd="1" destOrd="0" presId="urn:microsoft.com/office/officeart/2005/8/layout/default"/>
    <dgm:cxn modelId="{EDE256DB-9EFF-47C3-9B98-2DF47C031F77}" type="presParOf" srcId="{16BF9B2F-A095-4C46-830A-AC32A26B2BC7}" destId="{D61524DC-E37A-41AD-B62E-5D6106E25D2D}" srcOrd="2" destOrd="0" presId="urn:microsoft.com/office/officeart/2005/8/layout/default"/>
    <dgm:cxn modelId="{B71CC401-3D34-4E91-B833-ECC7BB553437}" type="presParOf" srcId="{16BF9B2F-A095-4C46-830A-AC32A26B2BC7}" destId="{E55C7D63-5E24-4DCB-996F-360B0819FCAB}" srcOrd="3" destOrd="0" presId="urn:microsoft.com/office/officeart/2005/8/layout/default"/>
    <dgm:cxn modelId="{17C01D1E-A887-4101-B511-CC0223EBBC85}" type="presParOf" srcId="{16BF9B2F-A095-4C46-830A-AC32A26B2BC7}" destId="{4AE07DB6-5140-423C-8620-82D6E70BC5CD}" srcOrd="4" destOrd="0" presId="urn:microsoft.com/office/officeart/2005/8/layout/default"/>
    <dgm:cxn modelId="{42DBE8A4-006E-4905-AB9F-DA75DF7F8579}" type="presParOf" srcId="{16BF9B2F-A095-4C46-830A-AC32A26B2BC7}" destId="{F128608F-1B93-43DD-B9F5-D2508E332406}" srcOrd="5" destOrd="0" presId="urn:microsoft.com/office/officeart/2005/8/layout/default"/>
    <dgm:cxn modelId="{D90CB599-9E1B-465B-A668-11BBFD2C4FB5}" type="presParOf" srcId="{16BF9B2F-A095-4C46-830A-AC32A26B2BC7}" destId="{DAE8EF02-BA22-48BE-B5FA-238416ABCC49}" srcOrd="6" destOrd="0" presId="urn:microsoft.com/office/officeart/2005/8/layout/default"/>
    <dgm:cxn modelId="{A74F3218-093A-43D0-B7C6-1B615C15C969}" type="presParOf" srcId="{16BF9B2F-A095-4C46-830A-AC32A26B2BC7}" destId="{D907DB3A-3D6F-4328-A91F-97479AE37133}" srcOrd="7" destOrd="0" presId="urn:microsoft.com/office/officeart/2005/8/layout/default"/>
    <dgm:cxn modelId="{2C4CF3EB-7186-4E9B-ABBF-9146803F21DD}" type="presParOf" srcId="{16BF9B2F-A095-4C46-830A-AC32A26B2BC7}" destId="{251ACBA0-C3F4-4C4D-9CEC-3AA06A50AFA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E5EAC-AE75-4FE0-930E-9C88260B6B73}">
      <dsp:nvSpPr>
        <dsp:cNvPr id="0" name=""/>
        <dsp:cNvSpPr/>
      </dsp:nvSpPr>
      <dsp:spPr>
        <a:xfrm>
          <a:off x="0" y="429770"/>
          <a:ext cx="1362448" cy="817469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1"/>
              </a:solidFill>
            </a:rPr>
            <a:t>Smaller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1"/>
              </a:solidFill>
            </a:rPr>
            <a:t>Size</a:t>
          </a:r>
        </a:p>
      </dsp:txBody>
      <dsp:txXfrm>
        <a:off x="0" y="429770"/>
        <a:ext cx="1362448" cy="817469"/>
      </dsp:txXfrm>
    </dsp:sp>
    <dsp:sp modelId="{D61524DC-E37A-41AD-B62E-5D6106E25D2D}">
      <dsp:nvSpPr>
        <dsp:cNvPr id="0" name=""/>
        <dsp:cNvSpPr/>
      </dsp:nvSpPr>
      <dsp:spPr>
        <a:xfrm>
          <a:off x="1498693" y="433604"/>
          <a:ext cx="1362448" cy="817469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1"/>
              </a:solidFill>
            </a:rPr>
            <a:t>$150 or less</a:t>
          </a:r>
        </a:p>
      </dsp:txBody>
      <dsp:txXfrm>
        <a:off x="1498693" y="433604"/>
        <a:ext cx="1362448" cy="817469"/>
      </dsp:txXfrm>
    </dsp:sp>
    <dsp:sp modelId="{4AE07DB6-5140-423C-8620-82D6E70BC5CD}">
      <dsp:nvSpPr>
        <dsp:cNvPr id="0" name=""/>
        <dsp:cNvSpPr/>
      </dsp:nvSpPr>
      <dsp:spPr>
        <a:xfrm>
          <a:off x="2997386" y="433604"/>
          <a:ext cx="1362448" cy="817469"/>
        </a:xfrm>
        <a:prstGeom prst="rect">
          <a:avLst/>
        </a:prstGeom>
        <a:solidFill>
          <a:schemeClr val="accent6"/>
        </a:solidFill>
        <a:ln w="254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1"/>
              </a:solidFill>
            </a:rPr>
            <a:t>Ease of Use and Maintenance</a:t>
          </a:r>
        </a:p>
      </dsp:txBody>
      <dsp:txXfrm>
        <a:off x="2997386" y="433604"/>
        <a:ext cx="1362448" cy="817469"/>
      </dsp:txXfrm>
    </dsp:sp>
    <dsp:sp modelId="{DAE8EF02-BA22-48BE-B5FA-238416ABCC49}">
      <dsp:nvSpPr>
        <dsp:cNvPr id="0" name=""/>
        <dsp:cNvSpPr/>
      </dsp:nvSpPr>
      <dsp:spPr>
        <a:xfrm>
          <a:off x="749346" y="1383484"/>
          <a:ext cx="1362448" cy="817469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</a:rPr>
            <a:t>Gardening / Recipe Education</a:t>
          </a:r>
        </a:p>
      </dsp:txBody>
      <dsp:txXfrm>
        <a:off x="749346" y="1383484"/>
        <a:ext cx="1362448" cy="817469"/>
      </dsp:txXfrm>
    </dsp:sp>
    <dsp:sp modelId="{251ACBA0-C3F4-4C4D-9CEC-3AA06A50AFAA}">
      <dsp:nvSpPr>
        <dsp:cNvPr id="0" name=""/>
        <dsp:cNvSpPr/>
      </dsp:nvSpPr>
      <dsp:spPr>
        <a:xfrm>
          <a:off x="2292264" y="1387661"/>
          <a:ext cx="1362448" cy="817469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</a:rPr>
            <a:t>Learning Resources to Support Local Community</a:t>
          </a:r>
        </a:p>
      </dsp:txBody>
      <dsp:txXfrm>
        <a:off x="2292264" y="1387661"/>
        <a:ext cx="1362448" cy="8174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2461dc358c6_0_3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9" name="Google Shape;699;g2461dc358c6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691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7" name="Google Shape;7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3" name="Google Shape;7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481a7848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2" name="Google Shape;762;g2481a7848f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3" name="Google Shape;763;g2481a7848f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461dc358c6_0_1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3" name="Google Shape;783;g2461dc358c6_0_1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g2461dc358c6_0_11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2461dc358c6_0_11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g2461dc358c6_0_1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4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24"/>
          <p:cNvSpPr txBox="1">
            <a:spLocks noGrp="1"/>
          </p:cNvSpPr>
          <p:nvPr>
            <p:ph type="title"/>
          </p:nvPr>
        </p:nvSpPr>
        <p:spPr>
          <a:xfrm>
            <a:off x="0" y="2442052"/>
            <a:ext cx="12192000" cy="1425257"/>
          </a:xfrm>
          <a:prstGeom prst="rect">
            <a:avLst/>
          </a:prstGeom>
          <a:solidFill>
            <a:srgbClr val="354021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body" idx="1"/>
          </p:nvPr>
        </p:nvSpPr>
        <p:spPr>
          <a:xfrm>
            <a:off x="0" y="3867309"/>
            <a:ext cx="12192000" cy="1036320"/>
          </a:xfrm>
          <a:prstGeom prst="rect">
            <a:avLst/>
          </a:prstGeom>
          <a:solidFill>
            <a:srgbClr val="354021">
              <a:alpha val="5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4"/>
          <p:cNvSpPr/>
          <p:nvPr/>
        </p:nvSpPr>
        <p:spPr>
          <a:xfrm>
            <a:off x="3192779" y="2325925"/>
            <a:ext cx="5806440" cy="1596549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ket Opportunity Comparison">
  <p:cSld name="Market Opportunity Comparis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3"/>
          <p:cNvSpPr txBox="1">
            <a:spLocks noGrp="1"/>
          </p:cNvSpPr>
          <p:nvPr>
            <p:ph type="title"/>
          </p:nvPr>
        </p:nvSpPr>
        <p:spPr>
          <a:xfrm>
            <a:off x="3233057" y="698523"/>
            <a:ext cx="5715000" cy="46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9" name="Google Shape;109;p33"/>
          <p:cNvSpPr txBox="1">
            <a:spLocks noGrp="1"/>
          </p:cNvSpPr>
          <p:nvPr>
            <p:ph type="body" idx="1"/>
          </p:nvPr>
        </p:nvSpPr>
        <p:spPr>
          <a:xfrm>
            <a:off x="1681078" y="1853427"/>
            <a:ext cx="1252367" cy="86349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33"/>
          <p:cNvSpPr txBox="1">
            <a:spLocks noGrp="1"/>
          </p:cNvSpPr>
          <p:nvPr>
            <p:ph type="body" idx="2"/>
          </p:nvPr>
        </p:nvSpPr>
        <p:spPr>
          <a:xfrm>
            <a:off x="838200" y="2883704"/>
            <a:ext cx="2939143" cy="46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33"/>
          <p:cNvSpPr txBox="1">
            <a:spLocks noGrp="1"/>
          </p:cNvSpPr>
          <p:nvPr>
            <p:ph type="body" idx="3"/>
          </p:nvPr>
        </p:nvSpPr>
        <p:spPr>
          <a:xfrm>
            <a:off x="838200" y="3253816"/>
            <a:ext cx="2939143" cy="46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33"/>
          <p:cNvSpPr txBox="1">
            <a:spLocks noGrp="1"/>
          </p:cNvSpPr>
          <p:nvPr>
            <p:ph type="body" idx="4"/>
          </p:nvPr>
        </p:nvSpPr>
        <p:spPr>
          <a:xfrm>
            <a:off x="5469646" y="1853426"/>
            <a:ext cx="1252367" cy="863491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33"/>
          <p:cNvSpPr txBox="1">
            <a:spLocks noGrp="1"/>
          </p:cNvSpPr>
          <p:nvPr>
            <p:ph type="body" idx="5"/>
          </p:nvPr>
        </p:nvSpPr>
        <p:spPr>
          <a:xfrm>
            <a:off x="4626428" y="2883704"/>
            <a:ext cx="2939143" cy="46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33"/>
          <p:cNvSpPr txBox="1">
            <a:spLocks noGrp="1"/>
          </p:cNvSpPr>
          <p:nvPr>
            <p:ph type="body" idx="6"/>
          </p:nvPr>
        </p:nvSpPr>
        <p:spPr>
          <a:xfrm>
            <a:off x="4626428" y="3253816"/>
            <a:ext cx="2939143" cy="46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33"/>
          <p:cNvSpPr txBox="1">
            <a:spLocks noGrp="1"/>
          </p:cNvSpPr>
          <p:nvPr>
            <p:ph type="body" idx="7"/>
          </p:nvPr>
        </p:nvSpPr>
        <p:spPr>
          <a:xfrm>
            <a:off x="9258214" y="1853427"/>
            <a:ext cx="1252028" cy="863492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33"/>
          <p:cNvSpPr txBox="1">
            <a:spLocks noGrp="1"/>
          </p:cNvSpPr>
          <p:nvPr>
            <p:ph type="body" idx="8"/>
          </p:nvPr>
        </p:nvSpPr>
        <p:spPr>
          <a:xfrm>
            <a:off x="8414657" y="2883704"/>
            <a:ext cx="2939143" cy="46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33"/>
          <p:cNvSpPr txBox="1">
            <a:spLocks noGrp="1"/>
          </p:cNvSpPr>
          <p:nvPr>
            <p:ph type="body" idx="9"/>
          </p:nvPr>
        </p:nvSpPr>
        <p:spPr>
          <a:xfrm>
            <a:off x="8414657" y="3253816"/>
            <a:ext cx="2939143" cy="46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33"/>
          <p:cNvSpPr>
            <a:spLocks noGrp="1"/>
          </p:cNvSpPr>
          <p:nvPr>
            <p:ph type="pic" idx="13"/>
          </p:nvPr>
        </p:nvSpPr>
        <p:spPr>
          <a:xfrm>
            <a:off x="0" y="4234542"/>
            <a:ext cx="12191999" cy="2623457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Competition">
  <p:cSld name="Our Competition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4"/>
          <p:cNvSpPr txBox="1">
            <a:spLocks noGrp="1"/>
          </p:cNvSpPr>
          <p:nvPr>
            <p:ph type="title"/>
          </p:nvPr>
        </p:nvSpPr>
        <p:spPr>
          <a:xfrm>
            <a:off x="809568" y="2450440"/>
            <a:ext cx="4143432" cy="548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4" name="Google Shape;124;p34"/>
          <p:cNvSpPr>
            <a:spLocks noGrp="1"/>
          </p:cNvSpPr>
          <p:nvPr>
            <p:ph type="pic" idx="2"/>
          </p:nvPr>
        </p:nvSpPr>
        <p:spPr>
          <a:xfrm>
            <a:off x="4837756" y="0"/>
            <a:ext cx="7354243" cy="2862470"/>
          </a:xfrm>
          <a:prstGeom prst="rect">
            <a:avLst/>
          </a:prstGeom>
          <a:noFill/>
          <a:ln>
            <a:noFill/>
          </a:ln>
        </p:spPr>
      </p:sp>
      <p:sp>
        <p:nvSpPr>
          <p:cNvPr id="125" name="Google Shape;125;p34"/>
          <p:cNvSpPr txBox="1">
            <a:spLocks noGrp="1"/>
          </p:cNvSpPr>
          <p:nvPr>
            <p:ph type="body" idx="1"/>
          </p:nvPr>
        </p:nvSpPr>
        <p:spPr>
          <a:xfrm>
            <a:off x="819728" y="3365446"/>
            <a:ext cx="4953000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34"/>
          <p:cNvSpPr txBox="1">
            <a:spLocks noGrp="1"/>
          </p:cNvSpPr>
          <p:nvPr>
            <p:ph type="body" idx="3"/>
          </p:nvPr>
        </p:nvSpPr>
        <p:spPr>
          <a:xfrm>
            <a:off x="819728" y="3744950"/>
            <a:ext cx="4953000" cy="204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34"/>
          <p:cNvSpPr txBox="1">
            <a:spLocks noGrp="1"/>
          </p:cNvSpPr>
          <p:nvPr>
            <p:ph type="body" idx="4"/>
          </p:nvPr>
        </p:nvSpPr>
        <p:spPr>
          <a:xfrm>
            <a:off x="6400800" y="3365446"/>
            <a:ext cx="4953000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34"/>
          <p:cNvSpPr txBox="1">
            <a:spLocks noGrp="1"/>
          </p:cNvSpPr>
          <p:nvPr>
            <p:ph type="body" idx="5"/>
          </p:nvPr>
        </p:nvSpPr>
        <p:spPr>
          <a:xfrm>
            <a:off x="6400800" y="3744950"/>
            <a:ext cx="4953000" cy="2046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07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Competition v2">
  <p:cSld name="Our Competition v2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6237133"/>
            <a:ext cx="12191999" cy="6208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" name="Google Shape;134;p35"/>
          <p:cNvCxnSpPr/>
          <p:nvPr/>
        </p:nvCxnSpPr>
        <p:spPr>
          <a:xfrm>
            <a:off x="7335793" y="766762"/>
            <a:ext cx="0" cy="4903903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5" name="Google Shape;135;p35"/>
          <p:cNvCxnSpPr/>
          <p:nvPr/>
        </p:nvCxnSpPr>
        <p:spPr>
          <a:xfrm>
            <a:off x="7334351" y="757238"/>
            <a:ext cx="0" cy="4903903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6" name="Google Shape;136;p35"/>
          <p:cNvSpPr/>
          <p:nvPr/>
        </p:nvSpPr>
        <p:spPr>
          <a:xfrm>
            <a:off x="5778703" y="4458931"/>
            <a:ext cx="913552" cy="802279"/>
          </a:xfrm>
          <a:prstGeom prst="rect">
            <a:avLst/>
          </a:prstGeom>
          <a:noFill/>
          <a:ln w="28575" cap="flat" cmpd="sng">
            <a:solidFill>
              <a:srgbClr val="2E6A9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5"/>
          <p:cNvSpPr/>
          <p:nvPr/>
        </p:nvSpPr>
        <p:spPr>
          <a:xfrm>
            <a:off x="4223984" y="4047275"/>
            <a:ext cx="962894" cy="776010"/>
          </a:xfrm>
          <a:prstGeom prst="rect">
            <a:avLst/>
          </a:prstGeom>
          <a:noFill/>
          <a:ln w="28575" cap="flat" cmpd="sng">
            <a:solidFill>
              <a:srgbClr val="2C94D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5"/>
          <p:cNvSpPr/>
          <p:nvPr/>
        </p:nvSpPr>
        <p:spPr>
          <a:xfrm>
            <a:off x="6038296" y="2101013"/>
            <a:ext cx="913552" cy="676422"/>
          </a:xfrm>
          <a:prstGeom prst="rect">
            <a:avLst/>
          </a:prstGeom>
          <a:noFill/>
          <a:ln w="28575" cap="flat" cmpd="sng">
            <a:solidFill>
              <a:srgbClr val="35402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5"/>
          <p:cNvSpPr/>
          <p:nvPr/>
        </p:nvSpPr>
        <p:spPr>
          <a:xfrm>
            <a:off x="7713451" y="3546182"/>
            <a:ext cx="913552" cy="766451"/>
          </a:xfrm>
          <a:prstGeom prst="rect">
            <a:avLst/>
          </a:prstGeom>
          <a:noFill/>
          <a:ln w="28575" cap="flat" cmpd="sng">
            <a:solidFill>
              <a:srgbClr val="75707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35"/>
          <p:cNvSpPr/>
          <p:nvPr/>
        </p:nvSpPr>
        <p:spPr>
          <a:xfrm>
            <a:off x="9795826" y="4201049"/>
            <a:ext cx="622236" cy="622236"/>
          </a:xfrm>
          <a:prstGeom prst="rect">
            <a:avLst/>
          </a:prstGeom>
          <a:noFill/>
          <a:ln w="28575" cap="flat" cmpd="sng">
            <a:solidFill>
              <a:srgbClr val="AEABA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5"/>
          <p:cNvSpPr/>
          <p:nvPr/>
        </p:nvSpPr>
        <p:spPr>
          <a:xfrm>
            <a:off x="7962756" y="1603981"/>
            <a:ext cx="2057805" cy="767123"/>
          </a:xfrm>
          <a:prstGeom prst="rect">
            <a:avLst/>
          </a:prstGeom>
          <a:noFill/>
          <a:ln w="28575" cap="flat" cmpd="sng">
            <a:solidFill>
              <a:srgbClr val="768A3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5"/>
          <p:cNvSpPr txBox="1">
            <a:spLocks noGrp="1"/>
          </p:cNvSpPr>
          <p:nvPr>
            <p:ph type="title"/>
          </p:nvPr>
        </p:nvSpPr>
        <p:spPr>
          <a:xfrm>
            <a:off x="740427" y="571145"/>
            <a:ext cx="5355570" cy="43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3" name="Google Shape;143;p35"/>
          <p:cNvSpPr txBox="1">
            <a:spLocks noGrp="1"/>
          </p:cNvSpPr>
          <p:nvPr>
            <p:ph type="body" idx="1"/>
          </p:nvPr>
        </p:nvSpPr>
        <p:spPr>
          <a:xfrm>
            <a:off x="6463262" y="311795"/>
            <a:ext cx="1706966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2"/>
          </p:nvPr>
        </p:nvSpPr>
        <p:spPr>
          <a:xfrm>
            <a:off x="8026762" y="1774346"/>
            <a:ext cx="1929792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68A35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68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body" idx="3"/>
          </p:nvPr>
        </p:nvSpPr>
        <p:spPr>
          <a:xfrm>
            <a:off x="6083673" y="2261070"/>
            <a:ext cx="91355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35"/>
          <p:cNvSpPr txBox="1">
            <a:spLocks noGrp="1"/>
          </p:cNvSpPr>
          <p:nvPr>
            <p:ph type="body" idx="4"/>
          </p:nvPr>
        </p:nvSpPr>
        <p:spPr>
          <a:xfrm>
            <a:off x="3149242" y="3061800"/>
            <a:ext cx="1706966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35"/>
          <p:cNvSpPr txBox="1">
            <a:spLocks noGrp="1"/>
          </p:cNvSpPr>
          <p:nvPr>
            <p:ph type="body" idx="5"/>
          </p:nvPr>
        </p:nvSpPr>
        <p:spPr>
          <a:xfrm>
            <a:off x="9795826" y="3061800"/>
            <a:ext cx="1706966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35"/>
          <p:cNvSpPr txBox="1">
            <a:spLocks noGrp="1"/>
          </p:cNvSpPr>
          <p:nvPr>
            <p:ph type="body" idx="6"/>
          </p:nvPr>
        </p:nvSpPr>
        <p:spPr>
          <a:xfrm>
            <a:off x="7713450" y="3671475"/>
            <a:ext cx="91355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9" name="Google Shape;149;p35"/>
          <p:cNvSpPr txBox="1">
            <a:spLocks noGrp="1"/>
          </p:cNvSpPr>
          <p:nvPr>
            <p:ph type="body" idx="7"/>
          </p:nvPr>
        </p:nvSpPr>
        <p:spPr>
          <a:xfrm>
            <a:off x="4418984" y="4145197"/>
            <a:ext cx="91355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9DD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49DD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0" name="Google Shape;150;p35"/>
          <p:cNvSpPr txBox="1">
            <a:spLocks noGrp="1"/>
          </p:cNvSpPr>
          <p:nvPr>
            <p:ph type="body" idx="8"/>
          </p:nvPr>
        </p:nvSpPr>
        <p:spPr>
          <a:xfrm>
            <a:off x="5685509" y="4584197"/>
            <a:ext cx="91355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6A9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E6A9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p35"/>
          <p:cNvSpPr txBox="1">
            <a:spLocks noGrp="1"/>
          </p:cNvSpPr>
          <p:nvPr>
            <p:ph type="body" idx="9"/>
          </p:nvPr>
        </p:nvSpPr>
        <p:spPr>
          <a:xfrm>
            <a:off x="9650168" y="4298971"/>
            <a:ext cx="91355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35"/>
          <p:cNvSpPr txBox="1">
            <a:spLocks noGrp="1"/>
          </p:cNvSpPr>
          <p:nvPr>
            <p:ph type="body" idx="13"/>
          </p:nvPr>
        </p:nvSpPr>
        <p:spPr>
          <a:xfrm>
            <a:off x="6463261" y="5683895"/>
            <a:ext cx="1706966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Google Shape;153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ncials">
  <p:cSld name="Financials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"/>
          <p:cNvSpPr txBox="1">
            <a:spLocks noGrp="1"/>
          </p:cNvSpPr>
          <p:nvPr>
            <p:ph type="title"/>
          </p:nvPr>
        </p:nvSpPr>
        <p:spPr>
          <a:xfrm>
            <a:off x="819728" y="317739"/>
            <a:ext cx="4114800" cy="623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8" name="Google Shape;278;p39"/>
          <p:cNvSpPr txBox="1">
            <a:spLocks noGrp="1"/>
          </p:cNvSpPr>
          <p:nvPr>
            <p:ph type="body" idx="1"/>
          </p:nvPr>
        </p:nvSpPr>
        <p:spPr>
          <a:xfrm>
            <a:off x="914400" y="905856"/>
            <a:ext cx="5759450" cy="5047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671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671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9" name="Google Shape;279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39"/>
          <p:cNvSpPr>
            <a:spLocks noGrp="1"/>
          </p:cNvSpPr>
          <p:nvPr>
            <p:ph type="pic" idx="2"/>
          </p:nvPr>
        </p:nvSpPr>
        <p:spPr>
          <a:xfrm>
            <a:off x="7598229" y="0"/>
            <a:ext cx="459377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82" name="Google Shape;282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Team 4-Up">
  <p:cSld name="Our Team 4-Up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0"/>
          <p:cNvSpPr/>
          <p:nvPr/>
        </p:nvSpPr>
        <p:spPr>
          <a:xfrm>
            <a:off x="-1" y="4354286"/>
            <a:ext cx="12192001" cy="2503713"/>
          </a:xfrm>
          <a:prstGeom prst="rect">
            <a:avLst/>
          </a:prstGeom>
          <a:solidFill>
            <a:schemeClr val="accent5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40"/>
          <p:cNvSpPr txBox="1">
            <a:spLocks noGrp="1"/>
          </p:cNvSpPr>
          <p:nvPr>
            <p:ph type="title"/>
          </p:nvPr>
        </p:nvSpPr>
        <p:spPr>
          <a:xfrm>
            <a:off x="4038600" y="544286"/>
            <a:ext cx="4114800" cy="74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6" name="Google Shape;286;p40"/>
          <p:cNvSpPr>
            <a:spLocks noGrp="1"/>
          </p:cNvSpPr>
          <p:nvPr>
            <p:ph type="pic" idx="2"/>
          </p:nvPr>
        </p:nvSpPr>
        <p:spPr>
          <a:xfrm>
            <a:off x="897731" y="2427897"/>
            <a:ext cx="2099702" cy="2115227"/>
          </a:xfrm>
          <a:prstGeom prst="rect">
            <a:avLst/>
          </a:prstGeom>
          <a:noFill/>
          <a:ln>
            <a:noFill/>
          </a:ln>
        </p:spPr>
      </p:sp>
      <p:sp>
        <p:nvSpPr>
          <p:cNvPr id="287" name="Google Shape;287;p40"/>
          <p:cNvSpPr txBox="1">
            <a:spLocks noGrp="1"/>
          </p:cNvSpPr>
          <p:nvPr>
            <p:ph type="body" idx="1"/>
          </p:nvPr>
        </p:nvSpPr>
        <p:spPr>
          <a:xfrm>
            <a:off x="703729" y="4731112"/>
            <a:ext cx="2487705" cy="5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8" name="Google Shape;288;p40"/>
          <p:cNvSpPr txBox="1">
            <a:spLocks noGrp="1"/>
          </p:cNvSpPr>
          <p:nvPr>
            <p:ph type="body" idx="3"/>
          </p:nvPr>
        </p:nvSpPr>
        <p:spPr>
          <a:xfrm>
            <a:off x="703728" y="5199750"/>
            <a:ext cx="2487705" cy="5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9" name="Google Shape;289;p40"/>
          <p:cNvSpPr/>
          <p:nvPr/>
        </p:nvSpPr>
        <p:spPr>
          <a:xfrm>
            <a:off x="703729" y="2239910"/>
            <a:ext cx="2487706" cy="2491201"/>
          </a:xfrm>
          <a:prstGeom prst="rect">
            <a:avLst/>
          </a:prstGeom>
          <a:noFill/>
          <a:ln w="28575" cap="flat" cmpd="sng">
            <a:solidFill>
              <a:srgbClr val="A9BD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40"/>
          <p:cNvSpPr>
            <a:spLocks noGrp="1"/>
          </p:cNvSpPr>
          <p:nvPr>
            <p:ph type="pic" idx="4"/>
          </p:nvPr>
        </p:nvSpPr>
        <p:spPr>
          <a:xfrm>
            <a:off x="3667826" y="2427897"/>
            <a:ext cx="2099702" cy="2115227"/>
          </a:xfrm>
          <a:prstGeom prst="rect">
            <a:avLst/>
          </a:prstGeom>
          <a:noFill/>
          <a:ln>
            <a:noFill/>
          </a:ln>
        </p:spPr>
      </p:sp>
      <p:sp>
        <p:nvSpPr>
          <p:cNvPr id="291" name="Google Shape;291;p40"/>
          <p:cNvSpPr txBox="1">
            <a:spLocks noGrp="1"/>
          </p:cNvSpPr>
          <p:nvPr>
            <p:ph type="body" idx="5"/>
          </p:nvPr>
        </p:nvSpPr>
        <p:spPr>
          <a:xfrm>
            <a:off x="3473826" y="4731112"/>
            <a:ext cx="2487705" cy="5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2" name="Google Shape;292;p40"/>
          <p:cNvSpPr txBox="1">
            <a:spLocks noGrp="1"/>
          </p:cNvSpPr>
          <p:nvPr>
            <p:ph type="body" idx="6"/>
          </p:nvPr>
        </p:nvSpPr>
        <p:spPr>
          <a:xfrm>
            <a:off x="3473825" y="5199750"/>
            <a:ext cx="2487705" cy="5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3" name="Google Shape;293;p40"/>
          <p:cNvSpPr>
            <a:spLocks noGrp="1"/>
          </p:cNvSpPr>
          <p:nvPr>
            <p:ph type="pic" idx="7"/>
          </p:nvPr>
        </p:nvSpPr>
        <p:spPr>
          <a:xfrm>
            <a:off x="6437921" y="2427897"/>
            <a:ext cx="2099702" cy="2115227"/>
          </a:xfrm>
          <a:prstGeom prst="rect">
            <a:avLst/>
          </a:prstGeom>
          <a:noFill/>
          <a:ln>
            <a:noFill/>
          </a:ln>
        </p:spPr>
      </p:sp>
      <p:sp>
        <p:nvSpPr>
          <p:cNvPr id="294" name="Google Shape;294;p40"/>
          <p:cNvSpPr/>
          <p:nvPr/>
        </p:nvSpPr>
        <p:spPr>
          <a:xfrm>
            <a:off x="6243919" y="2239910"/>
            <a:ext cx="2487706" cy="2491201"/>
          </a:xfrm>
          <a:prstGeom prst="rect">
            <a:avLst/>
          </a:prstGeom>
          <a:noFill/>
          <a:ln w="28575" cap="flat" cmpd="sng">
            <a:solidFill>
              <a:srgbClr val="A9BD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0"/>
          <p:cNvSpPr txBox="1">
            <a:spLocks noGrp="1"/>
          </p:cNvSpPr>
          <p:nvPr>
            <p:ph type="body" idx="8"/>
          </p:nvPr>
        </p:nvSpPr>
        <p:spPr>
          <a:xfrm>
            <a:off x="6243921" y="4731112"/>
            <a:ext cx="2487705" cy="5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6" name="Google Shape;296;p40"/>
          <p:cNvSpPr txBox="1">
            <a:spLocks noGrp="1"/>
          </p:cNvSpPr>
          <p:nvPr>
            <p:ph type="body" idx="9"/>
          </p:nvPr>
        </p:nvSpPr>
        <p:spPr>
          <a:xfrm>
            <a:off x="6243920" y="5199750"/>
            <a:ext cx="2487705" cy="5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7" name="Google Shape;297;p40"/>
          <p:cNvSpPr>
            <a:spLocks noGrp="1"/>
          </p:cNvSpPr>
          <p:nvPr>
            <p:ph type="pic" idx="13"/>
          </p:nvPr>
        </p:nvSpPr>
        <p:spPr>
          <a:xfrm>
            <a:off x="9208016" y="2427897"/>
            <a:ext cx="2099702" cy="2115227"/>
          </a:xfrm>
          <a:prstGeom prst="rect">
            <a:avLst/>
          </a:prstGeom>
          <a:noFill/>
          <a:ln>
            <a:noFill/>
          </a:ln>
        </p:spPr>
      </p:sp>
      <p:sp>
        <p:nvSpPr>
          <p:cNvPr id="298" name="Google Shape;298;p40"/>
          <p:cNvSpPr txBox="1">
            <a:spLocks noGrp="1"/>
          </p:cNvSpPr>
          <p:nvPr>
            <p:ph type="body" idx="14"/>
          </p:nvPr>
        </p:nvSpPr>
        <p:spPr>
          <a:xfrm>
            <a:off x="9014015" y="4731112"/>
            <a:ext cx="2487705" cy="5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9" name="Google Shape;299;p40"/>
          <p:cNvSpPr txBox="1">
            <a:spLocks noGrp="1"/>
          </p:cNvSpPr>
          <p:nvPr>
            <p:ph type="body" idx="15"/>
          </p:nvPr>
        </p:nvSpPr>
        <p:spPr>
          <a:xfrm>
            <a:off x="9014014" y="5199750"/>
            <a:ext cx="2487705" cy="53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0" name="Google Shape;30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Team 8-Up">
  <p:cSld name="Our Team 8-Up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1"/>
          <p:cNvSpPr/>
          <p:nvPr/>
        </p:nvSpPr>
        <p:spPr>
          <a:xfrm>
            <a:off x="-1" y="4354286"/>
            <a:ext cx="12192001" cy="2503713"/>
          </a:xfrm>
          <a:prstGeom prst="rect">
            <a:avLst/>
          </a:prstGeom>
          <a:solidFill>
            <a:schemeClr val="accent5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41"/>
          <p:cNvSpPr txBox="1">
            <a:spLocks noGrp="1"/>
          </p:cNvSpPr>
          <p:nvPr>
            <p:ph type="title"/>
          </p:nvPr>
        </p:nvSpPr>
        <p:spPr>
          <a:xfrm>
            <a:off x="4097106" y="589720"/>
            <a:ext cx="4006114" cy="657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6" name="Google Shape;306;p41"/>
          <p:cNvSpPr>
            <a:spLocks noGrp="1"/>
          </p:cNvSpPr>
          <p:nvPr>
            <p:ph type="pic" idx="2"/>
          </p:nvPr>
        </p:nvSpPr>
        <p:spPr>
          <a:xfrm>
            <a:off x="1564029" y="1862038"/>
            <a:ext cx="1243292" cy="1144666"/>
          </a:xfrm>
          <a:prstGeom prst="rect">
            <a:avLst/>
          </a:prstGeom>
          <a:noFill/>
          <a:ln>
            <a:noFill/>
          </a:ln>
        </p:spPr>
      </p:sp>
      <p:sp>
        <p:nvSpPr>
          <p:cNvPr id="307" name="Google Shape;307;p41"/>
          <p:cNvSpPr/>
          <p:nvPr/>
        </p:nvSpPr>
        <p:spPr>
          <a:xfrm>
            <a:off x="1449156" y="1719144"/>
            <a:ext cx="2008995" cy="2021583"/>
          </a:xfrm>
          <a:prstGeom prst="rect">
            <a:avLst/>
          </a:prstGeom>
          <a:noFill/>
          <a:ln w="28575" cap="flat" cmpd="sng">
            <a:solidFill>
              <a:srgbClr val="A9BD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1"/>
          <p:cNvSpPr txBox="1">
            <a:spLocks noGrp="1"/>
          </p:cNvSpPr>
          <p:nvPr>
            <p:ph type="body" idx="1"/>
          </p:nvPr>
        </p:nvSpPr>
        <p:spPr>
          <a:xfrm>
            <a:off x="1449156" y="3740727"/>
            <a:ext cx="2315205" cy="34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9" name="Google Shape;309;p41"/>
          <p:cNvSpPr txBox="1">
            <a:spLocks noGrp="1"/>
          </p:cNvSpPr>
          <p:nvPr>
            <p:ph type="body" idx="3"/>
          </p:nvPr>
        </p:nvSpPr>
        <p:spPr>
          <a:xfrm>
            <a:off x="1449156" y="4024317"/>
            <a:ext cx="2315205" cy="287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0" name="Google Shape;310;p41"/>
          <p:cNvSpPr>
            <a:spLocks noGrp="1"/>
          </p:cNvSpPr>
          <p:nvPr>
            <p:ph type="pic" idx="4"/>
          </p:nvPr>
        </p:nvSpPr>
        <p:spPr>
          <a:xfrm>
            <a:off x="6859928" y="1862038"/>
            <a:ext cx="1243292" cy="1144666"/>
          </a:xfrm>
          <a:prstGeom prst="rect">
            <a:avLst/>
          </a:prstGeom>
          <a:noFill/>
          <a:ln>
            <a:noFill/>
          </a:ln>
        </p:spPr>
      </p:sp>
      <p:sp>
        <p:nvSpPr>
          <p:cNvPr id="311" name="Google Shape;311;p41"/>
          <p:cNvSpPr/>
          <p:nvPr/>
        </p:nvSpPr>
        <p:spPr>
          <a:xfrm>
            <a:off x="6745055" y="1719144"/>
            <a:ext cx="1988850" cy="2021583"/>
          </a:xfrm>
          <a:prstGeom prst="rect">
            <a:avLst/>
          </a:prstGeom>
          <a:noFill/>
          <a:ln w="28575" cap="flat" cmpd="sng">
            <a:solidFill>
              <a:srgbClr val="A9BD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41"/>
          <p:cNvSpPr txBox="1">
            <a:spLocks noGrp="1"/>
          </p:cNvSpPr>
          <p:nvPr>
            <p:ph type="body" idx="5"/>
          </p:nvPr>
        </p:nvSpPr>
        <p:spPr>
          <a:xfrm>
            <a:off x="6745055" y="3762178"/>
            <a:ext cx="2315205" cy="34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3" name="Google Shape;313;p41"/>
          <p:cNvSpPr txBox="1">
            <a:spLocks noGrp="1"/>
          </p:cNvSpPr>
          <p:nvPr>
            <p:ph type="body" idx="6"/>
          </p:nvPr>
        </p:nvSpPr>
        <p:spPr>
          <a:xfrm>
            <a:off x="6745055" y="4045768"/>
            <a:ext cx="2315205" cy="287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ing">
  <p:cSld name="Funding">
    <p:bg>
      <p:bgPr>
        <a:solidFill>
          <a:schemeClr val="lt1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2"/>
          <p:cNvSpPr/>
          <p:nvPr/>
        </p:nvSpPr>
        <p:spPr>
          <a:xfrm>
            <a:off x="0" y="0"/>
            <a:ext cx="12192000" cy="2170545"/>
          </a:xfrm>
          <a:prstGeom prst="rect">
            <a:avLst/>
          </a:prstGeom>
          <a:solidFill>
            <a:srgbClr val="D6E2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2"/>
          <p:cNvSpPr txBox="1">
            <a:spLocks noGrp="1"/>
          </p:cNvSpPr>
          <p:nvPr>
            <p:ph type="title"/>
          </p:nvPr>
        </p:nvSpPr>
        <p:spPr>
          <a:xfrm>
            <a:off x="4038600" y="615940"/>
            <a:ext cx="4137262" cy="938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7" name="Google Shape;317;p42"/>
          <p:cNvSpPr txBox="1">
            <a:spLocks noGrp="1"/>
          </p:cNvSpPr>
          <p:nvPr>
            <p:ph type="body" idx="1"/>
          </p:nvPr>
        </p:nvSpPr>
        <p:spPr>
          <a:xfrm>
            <a:off x="1101170" y="3079567"/>
            <a:ext cx="1200150" cy="115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8" name="Google Shape;318;p42"/>
          <p:cNvSpPr txBox="1">
            <a:spLocks noGrp="1"/>
          </p:cNvSpPr>
          <p:nvPr>
            <p:ph type="body" idx="2"/>
          </p:nvPr>
        </p:nvSpPr>
        <p:spPr>
          <a:xfrm>
            <a:off x="4010890" y="3079567"/>
            <a:ext cx="1223858" cy="115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9" name="Google Shape;319;p42"/>
          <p:cNvSpPr txBox="1">
            <a:spLocks noGrp="1"/>
          </p:cNvSpPr>
          <p:nvPr>
            <p:ph type="body" idx="3"/>
          </p:nvPr>
        </p:nvSpPr>
        <p:spPr>
          <a:xfrm>
            <a:off x="6988252" y="3079567"/>
            <a:ext cx="1187610" cy="115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0" name="Google Shape;320;p42"/>
          <p:cNvSpPr txBox="1">
            <a:spLocks noGrp="1"/>
          </p:cNvSpPr>
          <p:nvPr>
            <p:ph type="body" idx="4"/>
          </p:nvPr>
        </p:nvSpPr>
        <p:spPr>
          <a:xfrm>
            <a:off x="9879382" y="3079567"/>
            <a:ext cx="1211785" cy="115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1" name="Google Shape;321;p42"/>
          <p:cNvSpPr txBox="1">
            <a:spLocks noGrp="1"/>
          </p:cNvSpPr>
          <p:nvPr>
            <p:ph type="body" idx="5"/>
          </p:nvPr>
        </p:nvSpPr>
        <p:spPr>
          <a:xfrm>
            <a:off x="510458" y="4524194"/>
            <a:ext cx="2381574" cy="63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2" name="Google Shape;322;p42"/>
          <p:cNvSpPr txBox="1">
            <a:spLocks noGrp="1"/>
          </p:cNvSpPr>
          <p:nvPr>
            <p:ph type="body" idx="6"/>
          </p:nvPr>
        </p:nvSpPr>
        <p:spPr>
          <a:xfrm>
            <a:off x="510458" y="5156838"/>
            <a:ext cx="2381574" cy="90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3" name="Google Shape;323;p42"/>
          <p:cNvSpPr txBox="1">
            <a:spLocks noGrp="1"/>
          </p:cNvSpPr>
          <p:nvPr>
            <p:ph type="body" idx="7"/>
          </p:nvPr>
        </p:nvSpPr>
        <p:spPr>
          <a:xfrm>
            <a:off x="3432032" y="4524194"/>
            <a:ext cx="2381574" cy="63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4" name="Google Shape;324;p42"/>
          <p:cNvSpPr txBox="1">
            <a:spLocks noGrp="1"/>
          </p:cNvSpPr>
          <p:nvPr>
            <p:ph type="body" idx="8"/>
          </p:nvPr>
        </p:nvSpPr>
        <p:spPr>
          <a:xfrm>
            <a:off x="3432032" y="5156837"/>
            <a:ext cx="2381574" cy="90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5" name="Google Shape;325;p42"/>
          <p:cNvSpPr txBox="1">
            <a:spLocks noGrp="1"/>
          </p:cNvSpPr>
          <p:nvPr>
            <p:ph type="body" idx="9"/>
          </p:nvPr>
        </p:nvSpPr>
        <p:spPr>
          <a:xfrm>
            <a:off x="6391270" y="4524194"/>
            <a:ext cx="2381574" cy="63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42"/>
          <p:cNvSpPr txBox="1">
            <a:spLocks noGrp="1"/>
          </p:cNvSpPr>
          <p:nvPr>
            <p:ph type="body" idx="13"/>
          </p:nvPr>
        </p:nvSpPr>
        <p:spPr>
          <a:xfrm>
            <a:off x="6391270" y="5157592"/>
            <a:ext cx="2381574" cy="90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42"/>
          <p:cNvSpPr txBox="1">
            <a:spLocks noGrp="1"/>
          </p:cNvSpPr>
          <p:nvPr>
            <p:ph type="body" idx="14"/>
          </p:nvPr>
        </p:nvSpPr>
        <p:spPr>
          <a:xfrm>
            <a:off x="9294487" y="4524194"/>
            <a:ext cx="2381574" cy="63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8" name="Google Shape;328;p42"/>
          <p:cNvSpPr txBox="1">
            <a:spLocks noGrp="1"/>
          </p:cNvSpPr>
          <p:nvPr>
            <p:ph type="body" idx="15"/>
          </p:nvPr>
        </p:nvSpPr>
        <p:spPr>
          <a:xfrm>
            <a:off x="9294487" y="5166170"/>
            <a:ext cx="2381574" cy="90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9" name="Google Shape;329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mmary">
  <p:cSld name="Summary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3"/>
          <p:cNvSpPr txBox="1">
            <a:spLocks noGrp="1"/>
          </p:cNvSpPr>
          <p:nvPr>
            <p:ph type="title"/>
          </p:nvPr>
        </p:nvSpPr>
        <p:spPr>
          <a:xfrm>
            <a:off x="1186544" y="-1"/>
            <a:ext cx="3944790" cy="1845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4" name="Google Shape;334;p43"/>
          <p:cNvSpPr>
            <a:spLocks noGrp="1"/>
          </p:cNvSpPr>
          <p:nvPr>
            <p:ph type="pic" idx="2"/>
          </p:nvPr>
        </p:nvSpPr>
        <p:spPr>
          <a:xfrm>
            <a:off x="0" y="1845128"/>
            <a:ext cx="12192000" cy="5012871"/>
          </a:xfrm>
          <a:prstGeom prst="rect">
            <a:avLst/>
          </a:prstGeom>
          <a:noFill/>
          <a:ln>
            <a:noFill/>
          </a:ln>
        </p:spPr>
      </p:sp>
      <p:sp>
        <p:nvSpPr>
          <p:cNvPr id="335" name="Google Shape;335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43"/>
          <p:cNvSpPr txBox="1">
            <a:spLocks noGrp="1"/>
          </p:cNvSpPr>
          <p:nvPr>
            <p:ph type="body" idx="1"/>
          </p:nvPr>
        </p:nvSpPr>
        <p:spPr>
          <a:xfrm>
            <a:off x="5627913" y="0"/>
            <a:ext cx="6564087" cy="3614737"/>
          </a:xfrm>
          <a:prstGeom prst="rect">
            <a:avLst/>
          </a:prstGeom>
          <a:solidFill>
            <a:schemeClr val="accent2">
              <a:alpha val="91764"/>
            </a:schemeClr>
          </a:solidFill>
          <a:ln>
            <a:noFill/>
          </a:ln>
        </p:spPr>
        <p:txBody>
          <a:bodyPr spcFirstLastPara="1" wrap="square" lIns="640075" tIns="731500" rIns="5486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7" name="Google Shape;337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4"/>
          <p:cNvSpPr>
            <a:spLocks noGrp="1"/>
          </p:cNvSpPr>
          <p:nvPr>
            <p:ph type="pic" idx="2"/>
          </p:nvPr>
        </p:nvSpPr>
        <p:spPr>
          <a:xfrm>
            <a:off x="5511344" y="0"/>
            <a:ext cx="668065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41" name="Google Shape;341;p44"/>
          <p:cNvSpPr/>
          <p:nvPr/>
        </p:nvSpPr>
        <p:spPr>
          <a:xfrm>
            <a:off x="-20320" y="-7084"/>
            <a:ext cx="5511344" cy="6858000"/>
          </a:xfrm>
          <a:prstGeom prst="rect">
            <a:avLst/>
          </a:prstGeom>
          <a:solidFill>
            <a:schemeClr val="accent5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4"/>
          <p:cNvSpPr txBox="1">
            <a:spLocks noGrp="1"/>
          </p:cNvSpPr>
          <p:nvPr>
            <p:ph type="title"/>
          </p:nvPr>
        </p:nvSpPr>
        <p:spPr>
          <a:xfrm>
            <a:off x="1486566" y="3035081"/>
            <a:ext cx="2341256" cy="640698"/>
          </a:xfrm>
          <a:prstGeom prst="rect">
            <a:avLst/>
          </a:prstGeom>
          <a:noFill/>
          <a:ln w="28575" cap="flat" cmpd="sng">
            <a:solidFill>
              <a:srgbClr val="3540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4021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3" name="Google Shape;343;p44"/>
          <p:cNvSpPr txBox="1">
            <a:spLocks noGrp="1"/>
          </p:cNvSpPr>
          <p:nvPr>
            <p:ph type="body" idx="1"/>
          </p:nvPr>
        </p:nvSpPr>
        <p:spPr>
          <a:xfrm>
            <a:off x="1704805" y="3959761"/>
            <a:ext cx="2879477" cy="179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4" name="Google Shape;344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44"/>
          <p:cNvSpPr txBox="1">
            <a:spLocks noGrp="1"/>
          </p:cNvSpPr>
          <p:nvPr>
            <p:ph type="ftr" idx="11"/>
          </p:nvPr>
        </p:nvSpPr>
        <p:spPr>
          <a:xfrm>
            <a:off x="6473608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44"/>
          <p:cNvSpPr txBox="1">
            <a:spLocks noGrp="1"/>
          </p:cNvSpPr>
          <p:nvPr>
            <p:ph type="sldNum" idx="12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">
  <p:cSld name="About U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5"/>
          <p:cNvSpPr txBox="1">
            <a:spLocks noGrp="1"/>
          </p:cNvSpPr>
          <p:nvPr>
            <p:ph type="title"/>
          </p:nvPr>
        </p:nvSpPr>
        <p:spPr>
          <a:xfrm>
            <a:off x="1526874" y="1329829"/>
            <a:ext cx="2043713" cy="640698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body" idx="1"/>
          </p:nvPr>
        </p:nvSpPr>
        <p:spPr>
          <a:xfrm>
            <a:off x="4412513" y="808353"/>
            <a:ext cx="6341212" cy="1682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25"/>
          <p:cNvSpPr>
            <a:spLocks noGrp="1"/>
          </p:cNvSpPr>
          <p:nvPr>
            <p:ph type="pic" idx="2"/>
          </p:nvPr>
        </p:nvSpPr>
        <p:spPr>
          <a:xfrm>
            <a:off x="0" y="3234519"/>
            <a:ext cx="12192000" cy="3623481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461dc358c6_0_1224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55" name="Google Shape;355;g2461dc358c6_0_1224"/>
          <p:cNvSpPr txBox="1">
            <a:spLocks noGrp="1"/>
          </p:cNvSpPr>
          <p:nvPr>
            <p:ph type="title"/>
          </p:nvPr>
        </p:nvSpPr>
        <p:spPr>
          <a:xfrm>
            <a:off x="0" y="2442052"/>
            <a:ext cx="12192000" cy="1425300"/>
          </a:xfrm>
          <a:prstGeom prst="rect">
            <a:avLst/>
          </a:prstGeom>
          <a:solidFill>
            <a:srgbClr val="354021">
              <a:alpha val="549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6" name="Google Shape;356;g2461dc358c6_0_1224"/>
          <p:cNvSpPr txBox="1">
            <a:spLocks noGrp="1"/>
          </p:cNvSpPr>
          <p:nvPr>
            <p:ph type="body" idx="1"/>
          </p:nvPr>
        </p:nvSpPr>
        <p:spPr>
          <a:xfrm>
            <a:off x="0" y="3867309"/>
            <a:ext cx="12192000" cy="1036200"/>
          </a:xfrm>
          <a:prstGeom prst="rect">
            <a:avLst/>
          </a:prstGeom>
          <a:solidFill>
            <a:srgbClr val="354021">
              <a:alpha val="549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7" name="Google Shape;357;g2461dc358c6_0_1224"/>
          <p:cNvSpPr/>
          <p:nvPr/>
        </p:nvSpPr>
        <p:spPr>
          <a:xfrm>
            <a:off x="3192779" y="2325925"/>
            <a:ext cx="5806500" cy="1596600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Competition v2">
  <p:cSld name="Our Competition v2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g2461dc358c6_0_12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6237133"/>
            <a:ext cx="12192000" cy="6208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0" name="Google Shape;360;g2461dc358c6_0_1229"/>
          <p:cNvCxnSpPr/>
          <p:nvPr/>
        </p:nvCxnSpPr>
        <p:spPr>
          <a:xfrm>
            <a:off x="6338267" y="766762"/>
            <a:ext cx="0" cy="49038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61" name="Google Shape;361;g2461dc358c6_0_1229"/>
          <p:cNvCxnSpPr/>
          <p:nvPr/>
        </p:nvCxnSpPr>
        <p:spPr>
          <a:xfrm>
            <a:off x="6336877" y="757290"/>
            <a:ext cx="0" cy="49038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2" name="Google Shape;362;g2461dc358c6_0_1229"/>
          <p:cNvSpPr txBox="1">
            <a:spLocks noGrp="1"/>
          </p:cNvSpPr>
          <p:nvPr>
            <p:ph type="title"/>
          </p:nvPr>
        </p:nvSpPr>
        <p:spPr>
          <a:xfrm>
            <a:off x="740427" y="571145"/>
            <a:ext cx="40344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3" name="Google Shape;363;g2461dc358c6_0_1229"/>
          <p:cNvSpPr txBox="1">
            <a:spLocks noGrp="1"/>
          </p:cNvSpPr>
          <p:nvPr>
            <p:ph type="body" idx="1"/>
          </p:nvPr>
        </p:nvSpPr>
        <p:spPr>
          <a:xfrm>
            <a:off x="5465736" y="311795"/>
            <a:ext cx="1707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4" name="Google Shape;364;g2461dc358c6_0_1229"/>
          <p:cNvSpPr txBox="1">
            <a:spLocks noGrp="1"/>
          </p:cNvSpPr>
          <p:nvPr>
            <p:ph type="body" idx="2"/>
          </p:nvPr>
        </p:nvSpPr>
        <p:spPr>
          <a:xfrm>
            <a:off x="7029236" y="1774346"/>
            <a:ext cx="19299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768A35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68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5" name="Google Shape;365;g2461dc358c6_0_1229"/>
          <p:cNvSpPr txBox="1">
            <a:spLocks noGrp="1"/>
          </p:cNvSpPr>
          <p:nvPr>
            <p:ph type="body" idx="3"/>
          </p:nvPr>
        </p:nvSpPr>
        <p:spPr>
          <a:xfrm>
            <a:off x="5086147" y="2261070"/>
            <a:ext cx="9135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6" name="Google Shape;366;g2461dc358c6_0_1229"/>
          <p:cNvSpPr txBox="1">
            <a:spLocks noGrp="1"/>
          </p:cNvSpPr>
          <p:nvPr>
            <p:ph type="body" idx="4"/>
          </p:nvPr>
        </p:nvSpPr>
        <p:spPr>
          <a:xfrm>
            <a:off x="2151716" y="3061800"/>
            <a:ext cx="1707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7" name="Google Shape;367;g2461dc358c6_0_1229"/>
          <p:cNvSpPr txBox="1">
            <a:spLocks noGrp="1"/>
          </p:cNvSpPr>
          <p:nvPr>
            <p:ph type="body" idx="5"/>
          </p:nvPr>
        </p:nvSpPr>
        <p:spPr>
          <a:xfrm>
            <a:off x="8798300" y="3061800"/>
            <a:ext cx="1707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8" name="Google Shape;368;g2461dc358c6_0_1229"/>
          <p:cNvSpPr txBox="1">
            <a:spLocks noGrp="1"/>
          </p:cNvSpPr>
          <p:nvPr>
            <p:ph type="body" idx="6"/>
          </p:nvPr>
        </p:nvSpPr>
        <p:spPr>
          <a:xfrm>
            <a:off x="6715924" y="3671475"/>
            <a:ext cx="9135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9" name="Google Shape;369;g2461dc358c6_0_1229"/>
          <p:cNvSpPr txBox="1">
            <a:spLocks noGrp="1"/>
          </p:cNvSpPr>
          <p:nvPr>
            <p:ph type="body" idx="7"/>
          </p:nvPr>
        </p:nvSpPr>
        <p:spPr>
          <a:xfrm>
            <a:off x="3421458" y="4145197"/>
            <a:ext cx="9135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9DD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649DD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0" name="Google Shape;370;g2461dc358c6_0_1229"/>
          <p:cNvSpPr txBox="1">
            <a:spLocks noGrp="1"/>
          </p:cNvSpPr>
          <p:nvPr>
            <p:ph type="body" idx="8"/>
          </p:nvPr>
        </p:nvSpPr>
        <p:spPr>
          <a:xfrm>
            <a:off x="4687983" y="4584197"/>
            <a:ext cx="9135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6A9F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2E6A9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1" name="Google Shape;371;g2461dc358c6_0_1229"/>
          <p:cNvSpPr txBox="1">
            <a:spLocks noGrp="1"/>
          </p:cNvSpPr>
          <p:nvPr>
            <p:ph type="body" idx="9"/>
          </p:nvPr>
        </p:nvSpPr>
        <p:spPr>
          <a:xfrm>
            <a:off x="5465735" y="5683895"/>
            <a:ext cx="1707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2" name="Google Shape;372;g2461dc358c6_0_12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g2461dc358c6_0_12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g2461dc358c6_0_12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out Us">
  <p:cSld name="About Us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2461dc358c6_0_1266"/>
          <p:cNvSpPr txBox="1">
            <a:spLocks noGrp="1"/>
          </p:cNvSpPr>
          <p:nvPr>
            <p:ph type="title"/>
          </p:nvPr>
        </p:nvSpPr>
        <p:spPr>
          <a:xfrm>
            <a:off x="1526874" y="1329829"/>
            <a:ext cx="2043600" cy="6408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7" name="Google Shape;397;g2461dc358c6_0_1266"/>
          <p:cNvSpPr txBox="1">
            <a:spLocks noGrp="1"/>
          </p:cNvSpPr>
          <p:nvPr>
            <p:ph type="body" idx="1"/>
          </p:nvPr>
        </p:nvSpPr>
        <p:spPr>
          <a:xfrm>
            <a:off x="4412513" y="808353"/>
            <a:ext cx="6341100" cy="16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8" name="Google Shape;398;g2461dc358c6_0_1266"/>
          <p:cNvSpPr>
            <a:spLocks noGrp="1"/>
          </p:cNvSpPr>
          <p:nvPr>
            <p:ph type="pic" idx="2"/>
          </p:nvPr>
        </p:nvSpPr>
        <p:spPr>
          <a:xfrm>
            <a:off x="0" y="3234519"/>
            <a:ext cx="12192000" cy="3623400"/>
          </a:xfrm>
          <a:prstGeom prst="rect">
            <a:avLst/>
          </a:prstGeom>
          <a:noFill/>
          <a:ln>
            <a:noFill/>
          </a:ln>
        </p:spPr>
      </p:sp>
      <p:sp>
        <p:nvSpPr>
          <p:cNvPr id="399" name="Google Shape;399;g2461dc358c6_0_12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g2461dc358c6_0_12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g2461dc358c6_0_12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blem">
  <p:cSld name="Problem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461dc358c6_0_1273"/>
          <p:cNvSpPr/>
          <p:nvPr/>
        </p:nvSpPr>
        <p:spPr>
          <a:xfrm>
            <a:off x="0" y="-13651"/>
            <a:ext cx="3701400" cy="6858000"/>
          </a:xfrm>
          <a:prstGeom prst="rect">
            <a:avLst/>
          </a:prstGeom>
          <a:solidFill>
            <a:schemeClr val="accent5">
              <a:alpha val="98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g2461dc358c6_0_1273"/>
          <p:cNvSpPr txBox="1">
            <a:spLocks noGrp="1"/>
          </p:cNvSpPr>
          <p:nvPr>
            <p:ph type="title"/>
          </p:nvPr>
        </p:nvSpPr>
        <p:spPr>
          <a:xfrm>
            <a:off x="914441" y="1332239"/>
            <a:ext cx="1871700" cy="6408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5" name="Google Shape;405;g2461dc358c6_0_1273"/>
          <p:cNvSpPr txBox="1">
            <a:spLocks noGrp="1"/>
          </p:cNvSpPr>
          <p:nvPr>
            <p:ph type="body" idx="1"/>
          </p:nvPr>
        </p:nvSpPr>
        <p:spPr>
          <a:xfrm>
            <a:off x="4231042" y="652826"/>
            <a:ext cx="3433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g2461dc358c6_0_1273"/>
          <p:cNvSpPr txBox="1">
            <a:spLocks noGrp="1"/>
          </p:cNvSpPr>
          <p:nvPr>
            <p:ph type="body" idx="2"/>
          </p:nvPr>
        </p:nvSpPr>
        <p:spPr>
          <a:xfrm>
            <a:off x="4231042" y="1032330"/>
            <a:ext cx="3433200" cy="13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g2461dc358c6_0_1273"/>
          <p:cNvSpPr txBox="1">
            <a:spLocks noGrp="1"/>
          </p:cNvSpPr>
          <p:nvPr>
            <p:ph type="body" idx="3"/>
          </p:nvPr>
        </p:nvSpPr>
        <p:spPr>
          <a:xfrm>
            <a:off x="8203339" y="652826"/>
            <a:ext cx="3433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8" name="Google Shape;408;g2461dc358c6_0_1273"/>
          <p:cNvSpPr txBox="1">
            <a:spLocks noGrp="1"/>
          </p:cNvSpPr>
          <p:nvPr>
            <p:ph type="body" idx="4"/>
          </p:nvPr>
        </p:nvSpPr>
        <p:spPr>
          <a:xfrm>
            <a:off x="8203339" y="1032330"/>
            <a:ext cx="3433200" cy="13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9" name="Google Shape;409;g2461dc358c6_0_1273"/>
          <p:cNvSpPr txBox="1">
            <a:spLocks noGrp="1"/>
          </p:cNvSpPr>
          <p:nvPr>
            <p:ph type="body" idx="5"/>
          </p:nvPr>
        </p:nvSpPr>
        <p:spPr>
          <a:xfrm>
            <a:off x="4231042" y="2620561"/>
            <a:ext cx="3433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0" name="Google Shape;410;g2461dc358c6_0_1273"/>
          <p:cNvSpPr txBox="1">
            <a:spLocks noGrp="1"/>
          </p:cNvSpPr>
          <p:nvPr>
            <p:ph type="body" idx="6"/>
          </p:nvPr>
        </p:nvSpPr>
        <p:spPr>
          <a:xfrm>
            <a:off x="4231042" y="3002562"/>
            <a:ext cx="3433200" cy="9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1" name="Google Shape;411;g2461dc358c6_0_1273"/>
          <p:cNvSpPr txBox="1">
            <a:spLocks noGrp="1"/>
          </p:cNvSpPr>
          <p:nvPr>
            <p:ph type="body" idx="7"/>
          </p:nvPr>
        </p:nvSpPr>
        <p:spPr>
          <a:xfrm>
            <a:off x="8203339" y="2620561"/>
            <a:ext cx="3433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2" name="Google Shape;412;g2461dc358c6_0_1273"/>
          <p:cNvSpPr txBox="1">
            <a:spLocks noGrp="1"/>
          </p:cNvSpPr>
          <p:nvPr>
            <p:ph type="body" idx="8"/>
          </p:nvPr>
        </p:nvSpPr>
        <p:spPr>
          <a:xfrm>
            <a:off x="8203339" y="3002562"/>
            <a:ext cx="3433200" cy="9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3" name="Google Shape;413;g2461dc358c6_0_1273"/>
          <p:cNvSpPr txBox="1">
            <a:spLocks noGrp="1"/>
          </p:cNvSpPr>
          <p:nvPr>
            <p:ph type="body" idx="9"/>
          </p:nvPr>
        </p:nvSpPr>
        <p:spPr>
          <a:xfrm>
            <a:off x="4231042" y="4147932"/>
            <a:ext cx="3433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4" name="Google Shape;414;g2461dc358c6_0_1273"/>
          <p:cNvSpPr txBox="1">
            <a:spLocks noGrp="1"/>
          </p:cNvSpPr>
          <p:nvPr>
            <p:ph type="body" idx="13"/>
          </p:nvPr>
        </p:nvSpPr>
        <p:spPr>
          <a:xfrm>
            <a:off x="4231042" y="4529933"/>
            <a:ext cx="34332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5" name="Google Shape;415;g2461dc358c6_0_12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070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g2461dc358c6_0_12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g2461dc358c6_0_12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ution">
  <p:cSld name="Solution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2461dc358c6_0_1289"/>
          <p:cNvSpPr txBox="1">
            <a:spLocks noGrp="1"/>
          </p:cNvSpPr>
          <p:nvPr>
            <p:ph type="title"/>
          </p:nvPr>
        </p:nvSpPr>
        <p:spPr>
          <a:xfrm>
            <a:off x="5134980" y="848536"/>
            <a:ext cx="1929600" cy="6408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0" name="Google Shape;420;g2461dc358c6_0_1289"/>
          <p:cNvSpPr>
            <a:spLocks noGrp="1"/>
          </p:cNvSpPr>
          <p:nvPr>
            <p:ph type="pic" idx="2"/>
          </p:nvPr>
        </p:nvSpPr>
        <p:spPr>
          <a:xfrm>
            <a:off x="-1" y="0"/>
            <a:ext cx="44958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1" name="Google Shape;421;g2461dc358c6_0_1289"/>
          <p:cNvSpPr txBox="1">
            <a:spLocks noGrp="1"/>
          </p:cNvSpPr>
          <p:nvPr>
            <p:ph type="body" idx="1"/>
          </p:nvPr>
        </p:nvSpPr>
        <p:spPr>
          <a:xfrm>
            <a:off x="5024359" y="2046233"/>
            <a:ext cx="31266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2" name="Google Shape;422;g2461dc358c6_0_1289"/>
          <p:cNvSpPr txBox="1">
            <a:spLocks noGrp="1"/>
          </p:cNvSpPr>
          <p:nvPr>
            <p:ph type="body" idx="3"/>
          </p:nvPr>
        </p:nvSpPr>
        <p:spPr>
          <a:xfrm>
            <a:off x="5024359" y="2425736"/>
            <a:ext cx="3126600" cy="13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3" name="Google Shape;423;g2461dc358c6_0_1289"/>
          <p:cNvSpPr txBox="1">
            <a:spLocks noGrp="1"/>
          </p:cNvSpPr>
          <p:nvPr>
            <p:ph type="body" idx="4"/>
          </p:nvPr>
        </p:nvSpPr>
        <p:spPr>
          <a:xfrm>
            <a:off x="8526986" y="2046233"/>
            <a:ext cx="3281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4" name="Google Shape;424;g2461dc358c6_0_1289"/>
          <p:cNvSpPr txBox="1">
            <a:spLocks noGrp="1"/>
          </p:cNvSpPr>
          <p:nvPr>
            <p:ph type="body" idx="5"/>
          </p:nvPr>
        </p:nvSpPr>
        <p:spPr>
          <a:xfrm>
            <a:off x="8526986" y="2425736"/>
            <a:ext cx="3281700" cy="13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5" name="Google Shape;425;g2461dc358c6_0_1289"/>
          <p:cNvSpPr txBox="1">
            <a:spLocks noGrp="1"/>
          </p:cNvSpPr>
          <p:nvPr>
            <p:ph type="body" idx="6"/>
          </p:nvPr>
        </p:nvSpPr>
        <p:spPr>
          <a:xfrm>
            <a:off x="5024359" y="4180976"/>
            <a:ext cx="31266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6" name="Google Shape;426;g2461dc358c6_0_1289"/>
          <p:cNvSpPr txBox="1">
            <a:spLocks noGrp="1"/>
          </p:cNvSpPr>
          <p:nvPr>
            <p:ph type="body" idx="7"/>
          </p:nvPr>
        </p:nvSpPr>
        <p:spPr>
          <a:xfrm>
            <a:off x="5024359" y="4562976"/>
            <a:ext cx="3126600" cy="12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7" name="Google Shape;427;g2461dc358c6_0_1289"/>
          <p:cNvSpPr txBox="1">
            <a:spLocks noGrp="1"/>
          </p:cNvSpPr>
          <p:nvPr>
            <p:ph type="body" idx="8"/>
          </p:nvPr>
        </p:nvSpPr>
        <p:spPr>
          <a:xfrm>
            <a:off x="8526986" y="4180976"/>
            <a:ext cx="32817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8" name="Google Shape;428;g2461dc358c6_0_1289"/>
          <p:cNvSpPr txBox="1">
            <a:spLocks noGrp="1"/>
          </p:cNvSpPr>
          <p:nvPr>
            <p:ph type="body" idx="9"/>
          </p:nvPr>
        </p:nvSpPr>
        <p:spPr>
          <a:xfrm>
            <a:off x="8526986" y="4562976"/>
            <a:ext cx="3281700" cy="12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9" name="Google Shape;429;g2461dc358c6_0_12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g2461dc358c6_0_12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g2461dc358c6_0_12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Overview">
  <p:cSld name="Product Overview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461dc358c6_0_1303"/>
          <p:cNvSpPr/>
          <p:nvPr/>
        </p:nvSpPr>
        <p:spPr>
          <a:xfrm>
            <a:off x="0" y="0"/>
            <a:ext cx="12192000" cy="2170500"/>
          </a:xfrm>
          <a:prstGeom prst="rect">
            <a:avLst/>
          </a:prstGeom>
          <a:solidFill>
            <a:srgbClr val="D6E2E6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g2461dc358c6_0_1303"/>
          <p:cNvSpPr txBox="1">
            <a:spLocks noGrp="1"/>
          </p:cNvSpPr>
          <p:nvPr>
            <p:ph type="title"/>
          </p:nvPr>
        </p:nvSpPr>
        <p:spPr>
          <a:xfrm>
            <a:off x="838200" y="597992"/>
            <a:ext cx="10515600" cy="9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5" name="Google Shape;435;g2461dc358c6_0_1303"/>
          <p:cNvSpPr>
            <a:spLocks noGrp="1"/>
          </p:cNvSpPr>
          <p:nvPr>
            <p:ph type="pic" idx="2"/>
          </p:nvPr>
        </p:nvSpPr>
        <p:spPr>
          <a:xfrm>
            <a:off x="1632608" y="2982740"/>
            <a:ext cx="603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436" name="Google Shape;436;g2461dc358c6_0_1303"/>
          <p:cNvSpPr>
            <a:spLocks noGrp="1"/>
          </p:cNvSpPr>
          <p:nvPr>
            <p:ph type="pic" idx="3"/>
          </p:nvPr>
        </p:nvSpPr>
        <p:spPr>
          <a:xfrm>
            <a:off x="4388240" y="2981421"/>
            <a:ext cx="603600" cy="594300"/>
          </a:xfrm>
          <a:prstGeom prst="rect">
            <a:avLst/>
          </a:prstGeom>
          <a:noFill/>
          <a:ln>
            <a:noFill/>
          </a:ln>
        </p:spPr>
      </p:sp>
      <p:sp>
        <p:nvSpPr>
          <p:cNvPr id="437" name="Google Shape;437;g2461dc358c6_0_1303"/>
          <p:cNvSpPr>
            <a:spLocks noGrp="1"/>
          </p:cNvSpPr>
          <p:nvPr>
            <p:ph type="pic" idx="4"/>
          </p:nvPr>
        </p:nvSpPr>
        <p:spPr>
          <a:xfrm>
            <a:off x="7182902" y="2983163"/>
            <a:ext cx="603600" cy="603600"/>
          </a:xfrm>
          <a:prstGeom prst="rect">
            <a:avLst/>
          </a:prstGeom>
          <a:noFill/>
          <a:ln>
            <a:noFill/>
          </a:ln>
        </p:spPr>
      </p:sp>
      <p:sp>
        <p:nvSpPr>
          <p:cNvPr id="438" name="Google Shape;438;g2461dc358c6_0_1303"/>
          <p:cNvSpPr>
            <a:spLocks noGrp="1"/>
          </p:cNvSpPr>
          <p:nvPr>
            <p:ph type="pic" idx="5"/>
          </p:nvPr>
        </p:nvSpPr>
        <p:spPr>
          <a:xfrm>
            <a:off x="9927648" y="3001928"/>
            <a:ext cx="594300" cy="594300"/>
          </a:xfrm>
          <a:prstGeom prst="rect">
            <a:avLst/>
          </a:prstGeom>
          <a:noFill/>
          <a:ln>
            <a:noFill/>
          </a:ln>
        </p:spPr>
      </p:sp>
      <p:sp>
        <p:nvSpPr>
          <p:cNvPr id="439" name="Google Shape;439;g2461dc358c6_0_1303"/>
          <p:cNvSpPr txBox="1">
            <a:spLocks noGrp="1"/>
          </p:cNvSpPr>
          <p:nvPr>
            <p:ph type="body" idx="1"/>
          </p:nvPr>
        </p:nvSpPr>
        <p:spPr>
          <a:xfrm>
            <a:off x="740800" y="3608439"/>
            <a:ext cx="23514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0" name="Google Shape;440;g2461dc358c6_0_1303"/>
          <p:cNvSpPr txBox="1">
            <a:spLocks noGrp="1"/>
          </p:cNvSpPr>
          <p:nvPr>
            <p:ph type="body" idx="6"/>
          </p:nvPr>
        </p:nvSpPr>
        <p:spPr>
          <a:xfrm>
            <a:off x="740800" y="4036041"/>
            <a:ext cx="2351400" cy="17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1" name="Google Shape;441;g2461dc358c6_0_1303"/>
          <p:cNvSpPr txBox="1">
            <a:spLocks noGrp="1"/>
          </p:cNvSpPr>
          <p:nvPr>
            <p:ph type="body" idx="7"/>
          </p:nvPr>
        </p:nvSpPr>
        <p:spPr>
          <a:xfrm>
            <a:off x="3508580" y="3608439"/>
            <a:ext cx="23514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2" name="Google Shape;442;g2461dc358c6_0_1303"/>
          <p:cNvSpPr txBox="1">
            <a:spLocks noGrp="1"/>
          </p:cNvSpPr>
          <p:nvPr>
            <p:ph type="body" idx="8"/>
          </p:nvPr>
        </p:nvSpPr>
        <p:spPr>
          <a:xfrm>
            <a:off x="3508580" y="4036041"/>
            <a:ext cx="2351400" cy="17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3" name="Google Shape;443;g2461dc358c6_0_1303"/>
          <p:cNvSpPr txBox="1">
            <a:spLocks noGrp="1"/>
          </p:cNvSpPr>
          <p:nvPr>
            <p:ph type="body" idx="9"/>
          </p:nvPr>
        </p:nvSpPr>
        <p:spPr>
          <a:xfrm>
            <a:off x="6303400" y="3608439"/>
            <a:ext cx="23514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4" name="Google Shape;444;g2461dc358c6_0_1303"/>
          <p:cNvSpPr txBox="1">
            <a:spLocks noGrp="1"/>
          </p:cNvSpPr>
          <p:nvPr>
            <p:ph type="body" idx="13"/>
          </p:nvPr>
        </p:nvSpPr>
        <p:spPr>
          <a:xfrm>
            <a:off x="6303400" y="4036041"/>
            <a:ext cx="2351400" cy="17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5" name="Google Shape;445;g2461dc358c6_0_1303"/>
          <p:cNvSpPr txBox="1">
            <a:spLocks noGrp="1"/>
          </p:cNvSpPr>
          <p:nvPr>
            <p:ph type="body" idx="14"/>
          </p:nvPr>
        </p:nvSpPr>
        <p:spPr>
          <a:xfrm>
            <a:off x="9071180" y="3608439"/>
            <a:ext cx="2351400" cy="4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6" name="Google Shape;446;g2461dc358c6_0_1303"/>
          <p:cNvSpPr txBox="1">
            <a:spLocks noGrp="1"/>
          </p:cNvSpPr>
          <p:nvPr>
            <p:ph type="body" idx="15"/>
          </p:nvPr>
        </p:nvSpPr>
        <p:spPr>
          <a:xfrm>
            <a:off x="9071180" y="4036041"/>
            <a:ext cx="2351400" cy="17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7" name="Google Shape;447;g2461dc358c6_0_130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070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g2461dc358c6_0_130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g2461dc358c6_0_130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Benefits">
  <p:cSld name="Product Benefits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461dc358c6_0_132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429000"/>
          </a:xfrm>
          <a:prstGeom prst="rect">
            <a:avLst/>
          </a:prstGeom>
          <a:noFill/>
          <a:ln>
            <a:noFill/>
          </a:ln>
        </p:spPr>
      </p:sp>
      <p:sp>
        <p:nvSpPr>
          <p:cNvPr id="452" name="Google Shape;452;g2461dc358c6_0_1321"/>
          <p:cNvSpPr txBox="1">
            <a:spLocks noGrp="1"/>
          </p:cNvSpPr>
          <p:nvPr>
            <p:ph type="title"/>
          </p:nvPr>
        </p:nvSpPr>
        <p:spPr>
          <a:xfrm>
            <a:off x="81279" y="-136525"/>
            <a:ext cx="4979700" cy="6858000"/>
          </a:xfrm>
          <a:prstGeom prst="rect">
            <a:avLst/>
          </a:prstGeom>
          <a:solidFill>
            <a:schemeClr val="accent2">
              <a:alpha val="91760"/>
            </a:schemeClr>
          </a:solidFill>
          <a:ln>
            <a:noFill/>
          </a:ln>
        </p:spPr>
        <p:txBody>
          <a:bodyPr spcFirstLastPara="1" wrap="square" lIns="91425" tIns="32461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3" name="Google Shape;453;g2461dc358c6_0_13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g2461dc358c6_0_13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g2461dc358c6_0_13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6" name="Google Shape;456;g2461dc358c6_0_1321"/>
          <p:cNvSpPr txBox="1">
            <a:spLocks noGrp="1"/>
          </p:cNvSpPr>
          <p:nvPr>
            <p:ph type="body" idx="1"/>
          </p:nvPr>
        </p:nvSpPr>
        <p:spPr>
          <a:xfrm>
            <a:off x="5743575" y="3972253"/>
            <a:ext cx="5859300" cy="17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">
  <p:cSld name="Divider Slide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461dc358c6_0_1328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59" name="Google Shape;459;g2461dc358c6_0_1328"/>
          <p:cNvSpPr txBox="1">
            <a:spLocks noGrp="1"/>
          </p:cNvSpPr>
          <p:nvPr>
            <p:ph type="title"/>
          </p:nvPr>
        </p:nvSpPr>
        <p:spPr>
          <a:xfrm>
            <a:off x="0" y="2375848"/>
            <a:ext cx="12192000" cy="4491300"/>
          </a:xfrm>
          <a:prstGeom prst="rect">
            <a:avLst/>
          </a:prstGeom>
          <a:solidFill>
            <a:srgbClr val="354021">
              <a:alpha val="54900"/>
            </a:srgbClr>
          </a:solidFill>
          <a:ln>
            <a:noFill/>
          </a:ln>
        </p:spPr>
        <p:txBody>
          <a:bodyPr spcFirstLastPara="1" wrap="square" lIns="3657600" tIns="182875" rIns="3657600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siness Model">
  <p:cSld name="Business Model">
    <p:bg>
      <p:bgPr>
        <a:solidFill>
          <a:schemeClr val="accent5">
            <a:alpha val="9800"/>
          </a:schemeClr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2461dc358c6_0_1331"/>
          <p:cNvSpPr>
            <a:spLocks noGrp="1"/>
          </p:cNvSpPr>
          <p:nvPr>
            <p:ph type="pic" idx="2"/>
          </p:nvPr>
        </p:nvSpPr>
        <p:spPr>
          <a:xfrm>
            <a:off x="-1" y="0"/>
            <a:ext cx="6772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62" name="Google Shape;462;g2461dc358c6_0_1331"/>
          <p:cNvSpPr txBox="1">
            <a:spLocks noGrp="1"/>
          </p:cNvSpPr>
          <p:nvPr>
            <p:ph type="title"/>
          </p:nvPr>
        </p:nvSpPr>
        <p:spPr>
          <a:xfrm>
            <a:off x="1861354" y="790901"/>
            <a:ext cx="3049500" cy="640800"/>
          </a:xfrm>
          <a:prstGeom prst="rect">
            <a:avLst/>
          </a:prstGeom>
          <a:gradFill>
            <a:gsLst>
              <a:gs pos="0">
                <a:srgbClr val="F9FBFD">
                  <a:alpha val="0"/>
                </a:srgbClr>
              </a:gs>
              <a:gs pos="50000">
                <a:srgbClr val="F9FBFD">
                  <a:alpha val="0"/>
                </a:srgbClr>
              </a:gs>
              <a:gs pos="100000">
                <a:srgbClr val="9ACF21">
                  <a:alpha val="9803"/>
                </a:srgbClr>
              </a:gs>
            </a:gsLst>
            <a:lin ang="0" scaled="0"/>
          </a:gra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3" name="Google Shape;463;g2461dc358c6_0_1331"/>
          <p:cNvSpPr txBox="1">
            <a:spLocks noGrp="1"/>
          </p:cNvSpPr>
          <p:nvPr>
            <p:ph type="body" idx="1"/>
          </p:nvPr>
        </p:nvSpPr>
        <p:spPr>
          <a:xfrm>
            <a:off x="7822086" y="826720"/>
            <a:ext cx="3421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4" name="Google Shape;464;g2461dc358c6_0_1331"/>
          <p:cNvSpPr txBox="1">
            <a:spLocks noGrp="1"/>
          </p:cNvSpPr>
          <p:nvPr>
            <p:ph type="body" idx="3"/>
          </p:nvPr>
        </p:nvSpPr>
        <p:spPr>
          <a:xfrm>
            <a:off x="7822086" y="1206225"/>
            <a:ext cx="34212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5" name="Google Shape;465;g2461dc358c6_0_1331"/>
          <p:cNvSpPr txBox="1">
            <a:spLocks noGrp="1"/>
          </p:cNvSpPr>
          <p:nvPr>
            <p:ph type="body" idx="4"/>
          </p:nvPr>
        </p:nvSpPr>
        <p:spPr>
          <a:xfrm>
            <a:off x="7822086" y="2666702"/>
            <a:ext cx="3421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6" name="Google Shape;466;g2461dc358c6_0_1331"/>
          <p:cNvSpPr txBox="1">
            <a:spLocks noGrp="1"/>
          </p:cNvSpPr>
          <p:nvPr>
            <p:ph type="body" idx="5"/>
          </p:nvPr>
        </p:nvSpPr>
        <p:spPr>
          <a:xfrm>
            <a:off x="7822086" y="3046207"/>
            <a:ext cx="34212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7" name="Google Shape;467;g2461dc358c6_0_1331"/>
          <p:cNvSpPr txBox="1">
            <a:spLocks noGrp="1"/>
          </p:cNvSpPr>
          <p:nvPr>
            <p:ph type="body" idx="6"/>
          </p:nvPr>
        </p:nvSpPr>
        <p:spPr>
          <a:xfrm>
            <a:off x="7822086" y="4536575"/>
            <a:ext cx="3421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8" name="Google Shape;468;g2461dc358c6_0_1331"/>
          <p:cNvSpPr txBox="1">
            <a:spLocks noGrp="1"/>
          </p:cNvSpPr>
          <p:nvPr>
            <p:ph type="body" idx="7"/>
          </p:nvPr>
        </p:nvSpPr>
        <p:spPr>
          <a:xfrm>
            <a:off x="7822086" y="4916080"/>
            <a:ext cx="34212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9" name="Google Shape;469;g2461dc358c6_0_13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1590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g2461dc358c6_0_1331"/>
          <p:cNvSpPr txBox="1">
            <a:spLocks noGrp="1"/>
          </p:cNvSpPr>
          <p:nvPr>
            <p:ph type="ftr" idx="11"/>
          </p:nvPr>
        </p:nvSpPr>
        <p:spPr>
          <a:xfrm>
            <a:off x="6473608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g2461dc358c6_0_1331"/>
          <p:cNvSpPr txBox="1">
            <a:spLocks noGrp="1"/>
          </p:cNvSpPr>
          <p:nvPr>
            <p:ph type="sldNum" idx="12"/>
          </p:nvPr>
        </p:nvSpPr>
        <p:spPr>
          <a:xfrm>
            <a:off x="9791700" y="6356350"/>
            <a:ext cx="1562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ket Opportunity Overview">
  <p:cSld name="Market Opportunity Overview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2461dc358c6_0_1343"/>
          <p:cNvSpPr txBox="1">
            <a:spLocks noGrp="1"/>
          </p:cNvSpPr>
          <p:nvPr>
            <p:ph type="title"/>
          </p:nvPr>
        </p:nvSpPr>
        <p:spPr>
          <a:xfrm>
            <a:off x="808382" y="422661"/>
            <a:ext cx="5200500" cy="72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4" name="Google Shape;474;g2461dc358c6_0_1343"/>
          <p:cNvSpPr txBox="1">
            <a:spLocks noGrp="1"/>
          </p:cNvSpPr>
          <p:nvPr>
            <p:ph type="body" idx="1"/>
          </p:nvPr>
        </p:nvSpPr>
        <p:spPr>
          <a:xfrm>
            <a:off x="920003" y="1617548"/>
            <a:ext cx="876900" cy="7203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5" name="Google Shape;475;g2461dc358c6_0_1343"/>
          <p:cNvSpPr txBox="1">
            <a:spLocks noGrp="1"/>
          </p:cNvSpPr>
          <p:nvPr>
            <p:ph type="body" idx="2"/>
          </p:nvPr>
        </p:nvSpPr>
        <p:spPr>
          <a:xfrm>
            <a:off x="920003" y="3180036"/>
            <a:ext cx="876900" cy="7203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6" name="Google Shape;476;g2461dc358c6_0_1343"/>
          <p:cNvSpPr txBox="1">
            <a:spLocks noGrp="1"/>
          </p:cNvSpPr>
          <p:nvPr>
            <p:ph type="body" idx="3"/>
          </p:nvPr>
        </p:nvSpPr>
        <p:spPr>
          <a:xfrm>
            <a:off x="920003" y="4760985"/>
            <a:ext cx="876900" cy="7203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7" name="Google Shape;477;g2461dc358c6_0_1343"/>
          <p:cNvSpPr txBox="1">
            <a:spLocks noGrp="1"/>
          </p:cNvSpPr>
          <p:nvPr>
            <p:ph type="body" idx="4"/>
          </p:nvPr>
        </p:nvSpPr>
        <p:spPr>
          <a:xfrm>
            <a:off x="2102977" y="1456753"/>
            <a:ext cx="33651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8" name="Google Shape;478;g2461dc358c6_0_1343"/>
          <p:cNvSpPr txBox="1">
            <a:spLocks noGrp="1"/>
          </p:cNvSpPr>
          <p:nvPr>
            <p:ph type="body" idx="5"/>
          </p:nvPr>
        </p:nvSpPr>
        <p:spPr>
          <a:xfrm>
            <a:off x="2102977" y="3031685"/>
            <a:ext cx="33651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9" name="Google Shape;479;g2461dc358c6_0_1343"/>
          <p:cNvSpPr txBox="1">
            <a:spLocks noGrp="1"/>
          </p:cNvSpPr>
          <p:nvPr>
            <p:ph type="body" idx="6"/>
          </p:nvPr>
        </p:nvSpPr>
        <p:spPr>
          <a:xfrm>
            <a:off x="2102977" y="4612634"/>
            <a:ext cx="33651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0" name="Google Shape;480;g2461dc358c6_0_1343"/>
          <p:cNvSpPr txBox="1">
            <a:spLocks noGrp="1"/>
          </p:cNvSpPr>
          <p:nvPr>
            <p:ph type="dt" idx="10"/>
          </p:nvPr>
        </p:nvSpPr>
        <p:spPr>
          <a:xfrm>
            <a:off x="0" y="6248018"/>
            <a:ext cx="2435400" cy="615000"/>
          </a:xfrm>
          <a:prstGeom prst="rect">
            <a:avLst/>
          </a:prstGeom>
          <a:solidFill>
            <a:schemeClr val="accent2">
              <a:alpha val="91760"/>
            </a:schemeClr>
          </a:solidFill>
          <a:ln>
            <a:noFill/>
          </a:ln>
        </p:spPr>
        <p:txBody>
          <a:bodyPr spcFirstLastPara="1" wrap="square" lIns="274300" tIns="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g2461dc358c6_0_1343"/>
          <p:cNvSpPr>
            <a:spLocks noGrp="1"/>
          </p:cNvSpPr>
          <p:nvPr>
            <p:ph type="pic" idx="7"/>
          </p:nvPr>
        </p:nvSpPr>
        <p:spPr>
          <a:xfrm>
            <a:off x="6384174" y="0"/>
            <a:ext cx="58077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82" name="Google Shape;482;g2461dc358c6_0_1343"/>
          <p:cNvSpPr txBox="1">
            <a:spLocks noGrp="1"/>
          </p:cNvSpPr>
          <p:nvPr>
            <p:ph type="ftr" idx="11"/>
          </p:nvPr>
        </p:nvSpPr>
        <p:spPr>
          <a:xfrm>
            <a:off x="2439762" y="6248018"/>
            <a:ext cx="7267500" cy="621000"/>
          </a:xfrm>
          <a:prstGeom prst="rect">
            <a:avLst/>
          </a:prstGeom>
          <a:solidFill>
            <a:schemeClr val="accent2">
              <a:alpha val="91760"/>
            </a:schemeClr>
          </a:solidFill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g2461dc358c6_0_1343"/>
          <p:cNvSpPr txBox="1">
            <a:spLocks noGrp="1"/>
          </p:cNvSpPr>
          <p:nvPr>
            <p:ph type="sldNum" idx="12"/>
          </p:nvPr>
        </p:nvSpPr>
        <p:spPr>
          <a:xfrm>
            <a:off x="9707188" y="6248018"/>
            <a:ext cx="2495700" cy="621000"/>
          </a:xfrm>
          <a:prstGeom prst="rect">
            <a:avLst/>
          </a:prstGeom>
          <a:solidFill>
            <a:schemeClr val="accent2">
              <a:alpha val="91760"/>
            </a:schemeClr>
          </a:solidFill>
          <a:ln>
            <a:noFill/>
          </a:ln>
        </p:spPr>
        <p:txBody>
          <a:bodyPr spcFirstLastPara="1" wrap="square" lIns="457200" tIns="0" rIns="91425" bIns="45700" anchor="ctr" anchorCtr="0">
            <a:noAutofit/>
          </a:bodyPr>
          <a:lstStyle>
            <a:lvl1pPr marL="0" lvl="0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blem">
  <p:cSld name="Proble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6"/>
          <p:cNvSpPr/>
          <p:nvPr/>
        </p:nvSpPr>
        <p:spPr>
          <a:xfrm>
            <a:off x="0" y="-13651"/>
            <a:ext cx="3701436" cy="6858000"/>
          </a:xfrm>
          <a:prstGeom prst="rect">
            <a:avLst/>
          </a:prstGeom>
          <a:solidFill>
            <a:schemeClr val="accent5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6"/>
          <p:cNvSpPr txBox="1">
            <a:spLocks noGrp="1"/>
          </p:cNvSpPr>
          <p:nvPr>
            <p:ph type="title"/>
          </p:nvPr>
        </p:nvSpPr>
        <p:spPr>
          <a:xfrm>
            <a:off x="914441" y="1332239"/>
            <a:ext cx="1871580" cy="640698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body" idx="1"/>
          </p:nvPr>
        </p:nvSpPr>
        <p:spPr>
          <a:xfrm>
            <a:off x="4231042" y="652826"/>
            <a:ext cx="3433138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body" idx="2"/>
          </p:nvPr>
        </p:nvSpPr>
        <p:spPr>
          <a:xfrm>
            <a:off x="4231042" y="1032330"/>
            <a:ext cx="3433138" cy="1370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body" idx="3"/>
          </p:nvPr>
        </p:nvSpPr>
        <p:spPr>
          <a:xfrm>
            <a:off x="8203339" y="652826"/>
            <a:ext cx="3433138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4"/>
          </p:nvPr>
        </p:nvSpPr>
        <p:spPr>
          <a:xfrm>
            <a:off x="8203339" y="1032330"/>
            <a:ext cx="3433138" cy="1370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5"/>
          </p:nvPr>
        </p:nvSpPr>
        <p:spPr>
          <a:xfrm>
            <a:off x="4231042" y="2620561"/>
            <a:ext cx="3433138" cy="42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body" idx="6"/>
          </p:nvPr>
        </p:nvSpPr>
        <p:spPr>
          <a:xfrm>
            <a:off x="4231042" y="3002562"/>
            <a:ext cx="3433138" cy="96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body" idx="7"/>
          </p:nvPr>
        </p:nvSpPr>
        <p:spPr>
          <a:xfrm>
            <a:off x="8203339" y="2620561"/>
            <a:ext cx="3433138" cy="42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body" idx="8"/>
          </p:nvPr>
        </p:nvSpPr>
        <p:spPr>
          <a:xfrm>
            <a:off x="8203339" y="3002562"/>
            <a:ext cx="3433138" cy="96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9"/>
          </p:nvPr>
        </p:nvSpPr>
        <p:spPr>
          <a:xfrm>
            <a:off x="4231042" y="4147932"/>
            <a:ext cx="3433138" cy="42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body" idx="13"/>
          </p:nvPr>
        </p:nvSpPr>
        <p:spPr>
          <a:xfrm>
            <a:off x="4231042" y="4529933"/>
            <a:ext cx="3433138" cy="1450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07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ket Opportunity Comparison">
  <p:cSld name="Market Opportunity Comparison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461dc358c6_0_1355"/>
          <p:cNvSpPr txBox="1">
            <a:spLocks noGrp="1"/>
          </p:cNvSpPr>
          <p:nvPr>
            <p:ph type="title"/>
          </p:nvPr>
        </p:nvSpPr>
        <p:spPr>
          <a:xfrm>
            <a:off x="3233057" y="698523"/>
            <a:ext cx="57150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86" name="Google Shape;486;g2461dc358c6_0_1355"/>
          <p:cNvSpPr txBox="1">
            <a:spLocks noGrp="1"/>
          </p:cNvSpPr>
          <p:nvPr>
            <p:ph type="body" idx="1"/>
          </p:nvPr>
        </p:nvSpPr>
        <p:spPr>
          <a:xfrm>
            <a:off x="1681078" y="1853427"/>
            <a:ext cx="12525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7" name="Google Shape;487;g2461dc358c6_0_1355"/>
          <p:cNvSpPr txBox="1">
            <a:spLocks noGrp="1"/>
          </p:cNvSpPr>
          <p:nvPr>
            <p:ph type="body" idx="2"/>
          </p:nvPr>
        </p:nvSpPr>
        <p:spPr>
          <a:xfrm>
            <a:off x="838200" y="2883704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8" name="Google Shape;488;g2461dc358c6_0_1355"/>
          <p:cNvSpPr txBox="1">
            <a:spLocks noGrp="1"/>
          </p:cNvSpPr>
          <p:nvPr>
            <p:ph type="body" idx="3"/>
          </p:nvPr>
        </p:nvSpPr>
        <p:spPr>
          <a:xfrm>
            <a:off x="838200" y="3253816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9" name="Google Shape;489;g2461dc358c6_0_1355"/>
          <p:cNvSpPr txBox="1">
            <a:spLocks noGrp="1"/>
          </p:cNvSpPr>
          <p:nvPr>
            <p:ph type="body" idx="4"/>
          </p:nvPr>
        </p:nvSpPr>
        <p:spPr>
          <a:xfrm>
            <a:off x="5469646" y="1853426"/>
            <a:ext cx="12525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0" name="Google Shape;490;g2461dc358c6_0_1355"/>
          <p:cNvSpPr txBox="1">
            <a:spLocks noGrp="1"/>
          </p:cNvSpPr>
          <p:nvPr>
            <p:ph type="body" idx="5"/>
          </p:nvPr>
        </p:nvSpPr>
        <p:spPr>
          <a:xfrm>
            <a:off x="4626428" y="2883704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1" name="Google Shape;491;g2461dc358c6_0_1355"/>
          <p:cNvSpPr txBox="1">
            <a:spLocks noGrp="1"/>
          </p:cNvSpPr>
          <p:nvPr>
            <p:ph type="body" idx="6"/>
          </p:nvPr>
        </p:nvSpPr>
        <p:spPr>
          <a:xfrm>
            <a:off x="4626428" y="3253816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2" name="Google Shape;492;g2461dc358c6_0_1355"/>
          <p:cNvSpPr txBox="1">
            <a:spLocks noGrp="1"/>
          </p:cNvSpPr>
          <p:nvPr>
            <p:ph type="body" idx="7"/>
          </p:nvPr>
        </p:nvSpPr>
        <p:spPr>
          <a:xfrm>
            <a:off x="9258214" y="1853427"/>
            <a:ext cx="12519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3" name="Google Shape;493;g2461dc358c6_0_1355"/>
          <p:cNvSpPr txBox="1">
            <a:spLocks noGrp="1"/>
          </p:cNvSpPr>
          <p:nvPr>
            <p:ph type="body" idx="8"/>
          </p:nvPr>
        </p:nvSpPr>
        <p:spPr>
          <a:xfrm>
            <a:off x="8414657" y="2883704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4" name="Google Shape;494;g2461dc358c6_0_1355"/>
          <p:cNvSpPr txBox="1">
            <a:spLocks noGrp="1"/>
          </p:cNvSpPr>
          <p:nvPr>
            <p:ph type="body" idx="9"/>
          </p:nvPr>
        </p:nvSpPr>
        <p:spPr>
          <a:xfrm>
            <a:off x="8414657" y="3253816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5" name="Google Shape;495;g2461dc358c6_0_1355"/>
          <p:cNvSpPr>
            <a:spLocks noGrp="1"/>
          </p:cNvSpPr>
          <p:nvPr>
            <p:ph type="pic" idx="13"/>
          </p:nvPr>
        </p:nvSpPr>
        <p:spPr>
          <a:xfrm>
            <a:off x="0" y="4234542"/>
            <a:ext cx="12192000" cy="2623500"/>
          </a:xfrm>
          <a:prstGeom prst="rect">
            <a:avLst/>
          </a:prstGeom>
          <a:noFill/>
          <a:ln>
            <a:noFill/>
          </a:ln>
        </p:spPr>
      </p:sp>
      <p:sp>
        <p:nvSpPr>
          <p:cNvPr id="496" name="Google Shape;496;g2461dc358c6_0_13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g2461dc358c6_0_13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g2461dc358c6_0_13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Competition">
  <p:cSld name="Our Competition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2461dc358c6_0_1370"/>
          <p:cNvSpPr txBox="1">
            <a:spLocks noGrp="1"/>
          </p:cNvSpPr>
          <p:nvPr>
            <p:ph type="title"/>
          </p:nvPr>
        </p:nvSpPr>
        <p:spPr>
          <a:xfrm>
            <a:off x="809568" y="2450440"/>
            <a:ext cx="41433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1" name="Google Shape;501;g2461dc358c6_0_1370"/>
          <p:cNvSpPr>
            <a:spLocks noGrp="1"/>
          </p:cNvSpPr>
          <p:nvPr>
            <p:ph type="pic" idx="2"/>
          </p:nvPr>
        </p:nvSpPr>
        <p:spPr>
          <a:xfrm>
            <a:off x="4837756" y="0"/>
            <a:ext cx="7354200" cy="2862600"/>
          </a:xfrm>
          <a:prstGeom prst="rect">
            <a:avLst/>
          </a:prstGeom>
          <a:noFill/>
          <a:ln>
            <a:noFill/>
          </a:ln>
        </p:spPr>
      </p:sp>
      <p:sp>
        <p:nvSpPr>
          <p:cNvPr id="502" name="Google Shape;502;g2461dc358c6_0_1370"/>
          <p:cNvSpPr txBox="1">
            <a:spLocks noGrp="1"/>
          </p:cNvSpPr>
          <p:nvPr>
            <p:ph type="body" idx="1"/>
          </p:nvPr>
        </p:nvSpPr>
        <p:spPr>
          <a:xfrm>
            <a:off x="819728" y="3365446"/>
            <a:ext cx="4953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3" name="Google Shape;503;g2461dc358c6_0_1370"/>
          <p:cNvSpPr txBox="1">
            <a:spLocks noGrp="1"/>
          </p:cNvSpPr>
          <p:nvPr>
            <p:ph type="body" idx="3"/>
          </p:nvPr>
        </p:nvSpPr>
        <p:spPr>
          <a:xfrm>
            <a:off x="819728" y="3744950"/>
            <a:ext cx="4953000" cy="20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4" name="Google Shape;504;g2461dc358c6_0_1370"/>
          <p:cNvSpPr txBox="1">
            <a:spLocks noGrp="1"/>
          </p:cNvSpPr>
          <p:nvPr>
            <p:ph type="body" idx="4"/>
          </p:nvPr>
        </p:nvSpPr>
        <p:spPr>
          <a:xfrm>
            <a:off x="6400800" y="3365446"/>
            <a:ext cx="4953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5" name="Google Shape;505;g2461dc358c6_0_1370"/>
          <p:cNvSpPr txBox="1">
            <a:spLocks noGrp="1"/>
          </p:cNvSpPr>
          <p:nvPr>
            <p:ph type="body" idx="5"/>
          </p:nvPr>
        </p:nvSpPr>
        <p:spPr>
          <a:xfrm>
            <a:off x="6400800" y="3744950"/>
            <a:ext cx="4953000" cy="20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6" name="Google Shape;506;g2461dc358c6_0_13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070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g2461dc358c6_0_13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g2461dc358c6_0_13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owth Strategy">
  <p:cSld name="Growth Strategy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461dc358c6_0_1380"/>
          <p:cNvSpPr txBox="1">
            <a:spLocks noGrp="1"/>
          </p:cNvSpPr>
          <p:nvPr>
            <p:ph type="title"/>
          </p:nvPr>
        </p:nvSpPr>
        <p:spPr>
          <a:xfrm>
            <a:off x="827314" y="627486"/>
            <a:ext cx="52686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1" name="Google Shape;511;g2461dc358c6_0_1380"/>
          <p:cNvSpPr txBox="1">
            <a:spLocks noGrp="1"/>
          </p:cNvSpPr>
          <p:nvPr>
            <p:ph type="body" idx="1"/>
          </p:nvPr>
        </p:nvSpPr>
        <p:spPr>
          <a:xfrm>
            <a:off x="820438" y="1011439"/>
            <a:ext cx="49893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2" name="Google Shape;512;g2461dc358c6_0_1380"/>
          <p:cNvSpPr txBox="1">
            <a:spLocks noGrp="1"/>
          </p:cNvSpPr>
          <p:nvPr>
            <p:ph type="body" idx="2"/>
          </p:nvPr>
        </p:nvSpPr>
        <p:spPr>
          <a:xfrm>
            <a:off x="920666" y="2044485"/>
            <a:ext cx="1584600" cy="1121100"/>
          </a:xfrm>
          <a:prstGeom prst="rect">
            <a:avLst/>
          </a:prstGeom>
          <a:noFill/>
          <a:ln w="28575" cap="flat" cmpd="sng">
            <a:solidFill>
              <a:srgbClr val="4D671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45700" rIns="18287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3" name="Google Shape;513;g2461dc358c6_0_1380"/>
          <p:cNvSpPr txBox="1">
            <a:spLocks noGrp="1"/>
          </p:cNvSpPr>
          <p:nvPr>
            <p:ph type="body" idx="3"/>
          </p:nvPr>
        </p:nvSpPr>
        <p:spPr>
          <a:xfrm>
            <a:off x="2727695" y="2044485"/>
            <a:ext cx="3081900" cy="11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4" name="Google Shape;514;g2461dc358c6_0_1380"/>
          <p:cNvSpPr txBox="1">
            <a:spLocks noGrp="1"/>
          </p:cNvSpPr>
          <p:nvPr>
            <p:ph type="body" idx="4"/>
          </p:nvPr>
        </p:nvSpPr>
        <p:spPr>
          <a:xfrm>
            <a:off x="920666" y="3428263"/>
            <a:ext cx="1584600" cy="1121100"/>
          </a:xfrm>
          <a:prstGeom prst="rect">
            <a:avLst/>
          </a:prstGeom>
          <a:noFill/>
          <a:ln w="28575" cap="flat" cmpd="sng">
            <a:solidFill>
              <a:srgbClr val="4D671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45700" rIns="18287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5" name="Google Shape;515;g2461dc358c6_0_1380"/>
          <p:cNvSpPr txBox="1">
            <a:spLocks noGrp="1"/>
          </p:cNvSpPr>
          <p:nvPr>
            <p:ph type="body" idx="5"/>
          </p:nvPr>
        </p:nvSpPr>
        <p:spPr>
          <a:xfrm>
            <a:off x="2727695" y="3428263"/>
            <a:ext cx="3081900" cy="11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6" name="Google Shape;516;g2461dc358c6_0_1380"/>
          <p:cNvSpPr txBox="1">
            <a:spLocks noGrp="1"/>
          </p:cNvSpPr>
          <p:nvPr>
            <p:ph type="body" idx="6"/>
          </p:nvPr>
        </p:nvSpPr>
        <p:spPr>
          <a:xfrm>
            <a:off x="920666" y="4812041"/>
            <a:ext cx="1584600" cy="1121100"/>
          </a:xfrm>
          <a:prstGeom prst="rect">
            <a:avLst/>
          </a:prstGeom>
          <a:noFill/>
          <a:ln w="28575" cap="flat" cmpd="sng">
            <a:solidFill>
              <a:srgbClr val="4D671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45700" rIns="18287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7" name="Google Shape;517;g2461dc358c6_0_1380"/>
          <p:cNvSpPr txBox="1">
            <a:spLocks noGrp="1"/>
          </p:cNvSpPr>
          <p:nvPr>
            <p:ph type="body" idx="7"/>
          </p:nvPr>
        </p:nvSpPr>
        <p:spPr>
          <a:xfrm>
            <a:off x="2727695" y="4812041"/>
            <a:ext cx="3081900" cy="11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8" name="Google Shape;518;g2461dc358c6_0_13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1590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070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g2461dc358c6_0_1380"/>
          <p:cNvSpPr txBox="1">
            <a:spLocks noGrp="1"/>
          </p:cNvSpPr>
          <p:nvPr>
            <p:ph type="ftr" idx="11"/>
          </p:nvPr>
        </p:nvSpPr>
        <p:spPr>
          <a:xfrm>
            <a:off x="6473608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0" name="Google Shape;520;g2461dc358c6_0_1380"/>
          <p:cNvSpPr>
            <a:spLocks noGrp="1"/>
          </p:cNvSpPr>
          <p:nvPr>
            <p:ph type="pic" idx="8"/>
          </p:nvPr>
        </p:nvSpPr>
        <p:spPr>
          <a:xfrm>
            <a:off x="6683831" y="0"/>
            <a:ext cx="55083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521" name="Google Shape;521;g2461dc358c6_0_1380"/>
          <p:cNvSpPr txBox="1">
            <a:spLocks noGrp="1"/>
          </p:cNvSpPr>
          <p:nvPr>
            <p:ph type="sldNum" idx="12"/>
          </p:nvPr>
        </p:nvSpPr>
        <p:spPr>
          <a:xfrm>
            <a:off x="9791700" y="6356350"/>
            <a:ext cx="1562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ction">
  <p:cSld name="Traction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2461dc358c6_0_1393"/>
          <p:cNvSpPr/>
          <p:nvPr/>
        </p:nvSpPr>
        <p:spPr>
          <a:xfrm>
            <a:off x="0" y="0"/>
            <a:ext cx="12192000" cy="2170500"/>
          </a:xfrm>
          <a:prstGeom prst="rect">
            <a:avLst/>
          </a:prstGeom>
          <a:solidFill>
            <a:srgbClr val="D6E2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g2461dc358c6_0_1393"/>
          <p:cNvSpPr txBox="1">
            <a:spLocks noGrp="1"/>
          </p:cNvSpPr>
          <p:nvPr>
            <p:ph type="title"/>
          </p:nvPr>
        </p:nvSpPr>
        <p:spPr>
          <a:xfrm>
            <a:off x="4038600" y="599301"/>
            <a:ext cx="4114800" cy="6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5" name="Google Shape;525;g2461dc358c6_0_1393"/>
          <p:cNvSpPr txBox="1">
            <a:spLocks noGrp="1"/>
          </p:cNvSpPr>
          <p:nvPr>
            <p:ph type="body" idx="1"/>
          </p:nvPr>
        </p:nvSpPr>
        <p:spPr>
          <a:xfrm>
            <a:off x="4362186" y="1011441"/>
            <a:ext cx="34677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23F4F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6" name="Google Shape;526;g2461dc358c6_0_1393"/>
          <p:cNvSpPr txBox="1">
            <a:spLocks noGrp="1"/>
          </p:cNvSpPr>
          <p:nvPr>
            <p:ph type="body" idx="2"/>
          </p:nvPr>
        </p:nvSpPr>
        <p:spPr>
          <a:xfrm>
            <a:off x="910838" y="2564313"/>
            <a:ext cx="47505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7" name="Google Shape;527;g2461dc358c6_0_1393"/>
          <p:cNvSpPr txBox="1">
            <a:spLocks noGrp="1"/>
          </p:cNvSpPr>
          <p:nvPr>
            <p:ph type="body" idx="3"/>
          </p:nvPr>
        </p:nvSpPr>
        <p:spPr>
          <a:xfrm>
            <a:off x="7739877" y="2564313"/>
            <a:ext cx="3532800" cy="4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8" name="Google Shape;528;g2461dc358c6_0_1393"/>
          <p:cNvSpPr txBox="1">
            <a:spLocks noGrp="1"/>
          </p:cNvSpPr>
          <p:nvPr>
            <p:ph type="body" idx="4"/>
          </p:nvPr>
        </p:nvSpPr>
        <p:spPr>
          <a:xfrm>
            <a:off x="911225" y="3187700"/>
            <a:ext cx="4749900" cy="27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9" name="Google Shape;529;g2461dc358c6_0_1393"/>
          <p:cNvSpPr txBox="1">
            <a:spLocks noGrp="1"/>
          </p:cNvSpPr>
          <p:nvPr>
            <p:ph type="body" idx="5"/>
          </p:nvPr>
        </p:nvSpPr>
        <p:spPr>
          <a:xfrm>
            <a:off x="7028164" y="3107442"/>
            <a:ext cx="4252500" cy="28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0" name="Google Shape;530;g2461dc358c6_0_139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g2461dc358c6_0_139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g2461dc358c6_0_13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-Yr Action Plan">
  <p:cSld name="2-Yr Action Plan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g2461dc358c6_0_1404"/>
          <p:cNvGrpSpPr/>
          <p:nvPr/>
        </p:nvGrpSpPr>
        <p:grpSpPr>
          <a:xfrm>
            <a:off x="2749537" y="4411918"/>
            <a:ext cx="7895280" cy="344400"/>
            <a:chOff x="2749537" y="4411918"/>
            <a:chExt cx="7895280" cy="344400"/>
          </a:xfrm>
        </p:grpSpPr>
        <p:cxnSp>
          <p:nvCxnSpPr>
            <p:cNvPr id="535" name="Google Shape;535;g2461dc358c6_0_1404"/>
            <p:cNvCxnSpPr/>
            <p:nvPr/>
          </p:nvCxnSpPr>
          <p:spPr>
            <a:xfrm flipH="1">
              <a:off x="2749537" y="4411918"/>
              <a:ext cx="1200" cy="34440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36" name="Google Shape;536;g2461dc358c6_0_1404"/>
            <p:cNvCxnSpPr/>
            <p:nvPr/>
          </p:nvCxnSpPr>
          <p:spPr>
            <a:xfrm flipH="1">
              <a:off x="6699728" y="4411918"/>
              <a:ext cx="1200" cy="34440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37" name="Google Shape;537;g2461dc358c6_0_1404"/>
            <p:cNvCxnSpPr/>
            <p:nvPr/>
          </p:nvCxnSpPr>
          <p:spPr>
            <a:xfrm flipH="1">
              <a:off x="10643617" y="4411918"/>
              <a:ext cx="1200" cy="34440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38" name="Google Shape;538;g2461dc358c6_0_1404"/>
          <p:cNvGrpSpPr/>
          <p:nvPr/>
        </p:nvGrpSpPr>
        <p:grpSpPr>
          <a:xfrm>
            <a:off x="2750797" y="2675138"/>
            <a:ext cx="6313897" cy="344400"/>
            <a:chOff x="2750797" y="2675138"/>
            <a:chExt cx="6313897" cy="344400"/>
          </a:xfrm>
        </p:grpSpPr>
        <p:cxnSp>
          <p:nvCxnSpPr>
            <p:cNvPr id="539" name="Google Shape;539;g2461dc358c6_0_1404"/>
            <p:cNvCxnSpPr/>
            <p:nvPr/>
          </p:nvCxnSpPr>
          <p:spPr>
            <a:xfrm flipH="1">
              <a:off x="2750797" y="2675138"/>
              <a:ext cx="1200" cy="34440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0" name="Google Shape;540;g2461dc358c6_0_1404"/>
            <p:cNvCxnSpPr/>
            <p:nvPr/>
          </p:nvCxnSpPr>
          <p:spPr>
            <a:xfrm flipH="1">
              <a:off x="5116947" y="2675138"/>
              <a:ext cx="1200" cy="34440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1" name="Google Shape;541;g2461dc358c6_0_1404"/>
            <p:cNvCxnSpPr/>
            <p:nvPr/>
          </p:nvCxnSpPr>
          <p:spPr>
            <a:xfrm flipH="1">
              <a:off x="9063494" y="2675138"/>
              <a:ext cx="1200" cy="34440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542" name="Google Shape;542;g2461dc358c6_0_1404"/>
          <p:cNvSpPr txBox="1">
            <a:spLocks noGrp="1"/>
          </p:cNvSpPr>
          <p:nvPr>
            <p:ph type="title"/>
          </p:nvPr>
        </p:nvSpPr>
        <p:spPr>
          <a:xfrm>
            <a:off x="4292241" y="693422"/>
            <a:ext cx="3607500" cy="6333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43" name="Google Shape;543;g2461dc358c6_0_1404"/>
          <p:cNvSpPr txBox="1">
            <a:spLocks noGrp="1"/>
          </p:cNvSpPr>
          <p:nvPr>
            <p:ph type="body" idx="1"/>
          </p:nvPr>
        </p:nvSpPr>
        <p:spPr>
          <a:xfrm>
            <a:off x="2029367" y="2200550"/>
            <a:ext cx="14400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4" name="Google Shape;544;g2461dc358c6_0_1404"/>
          <p:cNvSpPr txBox="1">
            <a:spLocks noGrp="1"/>
          </p:cNvSpPr>
          <p:nvPr>
            <p:ph type="body" idx="2"/>
          </p:nvPr>
        </p:nvSpPr>
        <p:spPr>
          <a:xfrm>
            <a:off x="4397612" y="2200550"/>
            <a:ext cx="14400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5" name="Google Shape;545;g2461dc358c6_0_1404"/>
          <p:cNvSpPr txBox="1">
            <a:spLocks noGrp="1"/>
          </p:cNvSpPr>
          <p:nvPr>
            <p:ph type="body" idx="3"/>
          </p:nvPr>
        </p:nvSpPr>
        <p:spPr>
          <a:xfrm>
            <a:off x="8344687" y="2200550"/>
            <a:ext cx="14400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6" name="Google Shape;546;g2461dc358c6_0_1404"/>
          <p:cNvSpPr txBox="1">
            <a:spLocks noGrp="1"/>
          </p:cNvSpPr>
          <p:nvPr>
            <p:ph type="body" idx="4"/>
          </p:nvPr>
        </p:nvSpPr>
        <p:spPr>
          <a:xfrm>
            <a:off x="696804" y="2739533"/>
            <a:ext cx="10209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7" name="Google Shape;547;g2461dc358c6_0_1404"/>
          <p:cNvSpPr txBox="1">
            <a:spLocks noGrp="1"/>
          </p:cNvSpPr>
          <p:nvPr>
            <p:ph type="body" idx="5"/>
          </p:nvPr>
        </p:nvSpPr>
        <p:spPr>
          <a:xfrm>
            <a:off x="1712346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8" name="Google Shape;548;g2461dc358c6_0_1404"/>
          <p:cNvSpPr txBox="1">
            <a:spLocks noGrp="1"/>
          </p:cNvSpPr>
          <p:nvPr>
            <p:ph type="body" idx="6"/>
          </p:nvPr>
        </p:nvSpPr>
        <p:spPr>
          <a:xfrm>
            <a:off x="2501761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9" name="Google Shape;549;g2461dc358c6_0_1404"/>
          <p:cNvSpPr txBox="1">
            <a:spLocks noGrp="1"/>
          </p:cNvSpPr>
          <p:nvPr>
            <p:ph type="body" idx="7"/>
          </p:nvPr>
        </p:nvSpPr>
        <p:spPr>
          <a:xfrm>
            <a:off x="3291176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0" name="Google Shape;550;g2461dc358c6_0_1404"/>
          <p:cNvSpPr txBox="1">
            <a:spLocks noGrp="1"/>
          </p:cNvSpPr>
          <p:nvPr>
            <p:ph type="body" idx="8"/>
          </p:nvPr>
        </p:nvSpPr>
        <p:spPr>
          <a:xfrm>
            <a:off x="4080591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1" name="Google Shape;551;g2461dc358c6_0_1404"/>
          <p:cNvSpPr txBox="1">
            <a:spLocks noGrp="1"/>
          </p:cNvSpPr>
          <p:nvPr>
            <p:ph type="body" idx="9"/>
          </p:nvPr>
        </p:nvSpPr>
        <p:spPr>
          <a:xfrm>
            <a:off x="4810807" y="3170170"/>
            <a:ext cx="61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2" name="Google Shape;552;g2461dc358c6_0_1404"/>
          <p:cNvSpPr txBox="1">
            <a:spLocks noGrp="1"/>
          </p:cNvSpPr>
          <p:nvPr>
            <p:ph type="body" idx="13"/>
          </p:nvPr>
        </p:nvSpPr>
        <p:spPr>
          <a:xfrm>
            <a:off x="5659421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3" name="Google Shape;553;g2461dc358c6_0_1404"/>
          <p:cNvSpPr txBox="1">
            <a:spLocks noGrp="1"/>
          </p:cNvSpPr>
          <p:nvPr>
            <p:ph type="body" idx="14"/>
          </p:nvPr>
        </p:nvSpPr>
        <p:spPr>
          <a:xfrm>
            <a:off x="6448836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4" name="Google Shape;554;g2461dc358c6_0_1404"/>
          <p:cNvSpPr txBox="1">
            <a:spLocks noGrp="1"/>
          </p:cNvSpPr>
          <p:nvPr>
            <p:ph type="body" idx="15"/>
          </p:nvPr>
        </p:nvSpPr>
        <p:spPr>
          <a:xfrm>
            <a:off x="7238251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5" name="Google Shape;555;g2461dc358c6_0_1404"/>
          <p:cNvSpPr txBox="1">
            <a:spLocks noGrp="1"/>
          </p:cNvSpPr>
          <p:nvPr>
            <p:ph type="body" idx="16"/>
          </p:nvPr>
        </p:nvSpPr>
        <p:spPr>
          <a:xfrm>
            <a:off x="8027666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6" name="Google Shape;556;g2461dc358c6_0_1404"/>
          <p:cNvSpPr txBox="1">
            <a:spLocks noGrp="1"/>
          </p:cNvSpPr>
          <p:nvPr>
            <p:ph type="body" idx="17"/>
          </p:nvPr>
        </p:nvSpPr>
        <p:spPr>
          <a:xfrm>
            <a:off x="8817081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7" name="Google Shape;557;g2461dc358c6_0_1404"/>
          <p:cNvSpPr txBox="1">
            <a:spLocks noGrp="1"/>
          </p:cNvSpPr>
          <p:nvPr>
            <p:ph type="body" idx="18"/>
          </p:nvPr>
        </p:nvSpPr>
        <p:spPr>
          <a:xfrm>
            <a:off x="9606496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8" name="Google Shape;558;g2461dc358c6_0_1404"/>
          <p:cNvSpPr txBox="1">
            <a:spLocks noGrp="1"/>
          </p:cNvSpPr>
          <p:nvPr>
            <p:ph type="body" idx="19"/>
          </p:nvPr>
        </p:nvSpPr>
        <p:spPr>
          <a:xfrm>
            <a:off x="10395907" y="3170170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9" name="Google Shape;559;g2461dc358c6_0_1404"/>
          <p:cNvSpPr txBox="1">
            <a:spLocks noGrp="1"/>
          </p:cNvSpPr>
          <p:nvPr>
            <p:ph type="body" idx="20"/>
          </p:nvPr>
        </p:nvSpPr>
        <p:spPr>
          <a:xfrm>
            <a:off x="2029367" y="4003137"/>
            <a:ext cx="14400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0" name="Google Shape;560;g2461dc358c6_0_1404"/>
          <p:cNvSpPr txBox="1">
            <a:spLocks noGrp="1"/>
          </p:cNvSpPr>
          <p:nvPr>
            <p:ph type="body" idx="21"/>
          </p:nvPr>
        </p:nvSpPr>
        <p:spPr>
          <a:xfrm>
            <a:off x="5976442" y="4003137"/>
            <a:ext cx="14400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1" name="Google Shape;561;g2461dc358c6_0_1404"/>
          <p:cNvSpPr txBox="1">
            <a:spLocks noGrp="1"/>
          </p:cNvSpPr>
          <p:nvPr>
            <p:ph type="body" idx="22"/>
          </p:nvPr>
        </p:nvSpPr>
        <p:spPr>
          <a:xfrm>
            <a:off x="9923517" y="4003137"/>
            <a:ext cx="14400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2" name="Google Shape;562;g2461dc358c6_0_1404"/>
          <p:cNvSpPr txBox="1">
            <a:spLocks noGrp="1"/>
          </p:cNvSpPr>
          <p:nvPr>
            <p:ph type="body" idx="23"/>
          </p:nvPr>
        </p:nvSpPr>
        <p:spPr>
          <a:xfrm>
            <a:off x="696804" y="4437609"/>
            <a:ext cx="10209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3" name="Google Shape;563;g2461dc358c6_0_1404"/>
          <p:cNvSpPr txBox="1">
            <a:spLocks noGrp="1"/>
          </p:cNvSpPr>
          <p:nvPr>
            <p:ph type="body" idx="24"/>
          </p:nvPr>
        </p:nvSpPr>
        <p:spPr>
          <a:xfrm>
            <a:off x="1712346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4" name="Google Shape;564;g2461dc358c6_0_1404"/>
          <p:cNvSpPr txBox="1">
            <a:spLocks noGrp="1"/>
          </p:cNvSpPr>
          <p:nvPr>
            <p:ph type="body" idx="25"/>
          </p:nvPr>
        </p:nvSpPr>
        <p:spPr>
          <a:xfrm>
            <a:off x="2501761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5" name="Google Shape;565;g2461dc358c6_0_1404"/>
          <p:cNvSpPr txBox="1">
            <a:spLocks noGrp="1"/>
          </p:cNvSpPr>
          <p:nvPr>
            <p:ph type="body" idx="26"/>
          </p:nvPr>
        </p:nvSpPr>
        <p:spPr>
          <a:xfrm>
            <a:off x="3291176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6" name="Google Shape;566;g2461dc358c6_0_1404"/>
          <p:cNvSpPr txBox="1">
            <a:spLocks noGrp="1"/>
          </p:cNvSpPr>
          <p:nvPr>
            <p:ph type="body" idx="27"/>
          </p:nvPr>
        </p:nvSpPr>
        <p:spPr>
          <a:xfrm>
            <a:off x="4080591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7" name="Google Shape;567;g2461dc358c6_0_1404"/>
          <p:cNvSpPr txBox="1">
            <a:spLocks noGrp="1"/>
          </p:cNvSpPr>
          <p:nvPr>
            <p:ph type="body" idx="28"/>
          </p:nvPr>
        </p:nvSpPr>
        <p:spPr>
          <a:xfrm>
            <a:off x="4810807" y="4871997"/>
            <a:ext cx="61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8" name="Google Shape;568;g2461dc358c6_0_1404"/>
          <p:cNvSpPr txBox="1">
            <a:spLocks noGrp="1"/>
          </p:cNvSpPr>
          <p:nvPr>
            <p:ph type="body" idx="29"/>
          </p:nvPr>
        </p:nvSpPr>
        <p:spPr>
          <a:xfrm>
            <a:off x="5659421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9" name="Google Shape;569;g2461dc358c6_0_1404"/>
          <p:cNvSpPr txBox="1">
            <a:spLocks noGrp="1"/>
          </p:cNvSpPr>
          <p:nvPr>
            <p:ph type="body" idx="30"/>
          </p:nvPr>
        </p:nvSpPr>
        <p:spPr>
          <a:xfrm>
            <a:off x="6448836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0" name="Google Shape;570;g2461dc358c6_0_1404"/>
          <p:cNvSpPr txBox="1">
            <a:spLocks noGrp="1"/>
          </p:cNvSpPr>
          <p:nvPr>
            <p:ph type="body" idx="31"/>
          </p:nvPr>
        </p:nvSpPr>
        <p:spPr>
          <a:xfrm>
            <a:off x="7238251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1" name="Google Shape;571;g2461dc358c6_0_1404"/>
          <p:cNvSpPr txBox="1">
            <a:spLocks noGrp="1"/>
          </p:cNvSpPr>
          <p:nvPr>
            <p:ph type="body" idx="32"/>
          </p:nvPr>
        </p:nvSpPr>
        <p:spPr>
          <a:xfrm>
            <a:off x="8027666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2" name="Google Shape;572;g2461dc358c6_0_1404"/>
          <p:cNvSpPr txBox="1">
            <a:spLocks noGrp="1"/>
          </p:cNvSpPr>
          <p:nvPr>
            <p:ph type="body" idx="33"/>
          </p:nvPr>
        </p:nvSpPr>
        <p:spPr>
          <a:xfrm>
            <a:off x="8817081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3" name="Google Shape;573;g2461dc358c6_0_1404"/>
          <p:cNvSpPr txBox="1">
            <a:spLocks noGrp="1"/>
          </p:cNvSpPr>
          <p:nvPr>
            <p:ph type="body" idx="34"/>
          </p:nvPr>
        </p:nvSpPr>
        <p:spPr>
          <a:xfrm>
            <a:off x="9606496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4" name="Google Shape;574;g2461dc358c6_0_1404"/>
          <p:cNvSpPr txBox="1">
            <a:spLocks noGrp="1"/>
          </p:cNvSpPr>
          <p:nvPr>
            <p:ph type="body" idx="35"/>
          </p:nvPr>
        </p:nvSpPr>
        <p:spPr>
          <a:xfrm>
            <a:off x="10395907" y="4871997"/>
            <a:ext cx="4953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575" name="Google Shape;575;g2461dc358c6_0_1404"/>
          <p:cNvGrpSpPr/>
          <p:nvPr/>
        </p:nvGrpSpPr>
        <p:grpSpPr>
          <a:xfrm>
            <a:off x="2047081" y="4694680"/>
            <a:ext cx="8510111" cy="0"/>
            <a:chOff x="1504814" y="2488864"/>
            <a:chExt cx="8510111" cy="0"/>
          </a:xfrm>
        </p:grpSpPr>
        <p:cxnSp>
          <p:nvCxnSpPr>
            <p:cNvPr id="576" name="Google Shape;576;g2461dc358c6_0_1404"/>
            <p:cNvCxnSpPr/>
            <p:nvPr/>
          </p:nvCxnSpPr>
          <p:spPr>
            <a:xfrm>
              <a:off x="1504814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7" name="Google Shape;577;g2461dc358c6_0_1404"/>
            <p:cNvCxnSpPr/>
            <p:nvPr/>
          </p:nvCxnSpPr>
          <p:spPr>
            <a:xfrm>
              <a:off x="2301137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8" name="Google Shape;578;g2461dc358c6_0_1404"/>
            <p:cNvCxnSpPr/>
            <p:nvPr/>
          </p:nvCxnSpPr>
          <p:spPr>
            <a:xfrm>
              <a:off x="3083776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9" name="Google Shape;579;g2461dc358c6_0_1404"/>
            <p:cNvCxnSpPr/>
            <p:nvPr/>
          </p:nvCxnSpPr>
          <p:spPr>
            <a:xfrm>
              <a:off x="3880099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0" name="Google Shape;580;g2461dc358c6_0_1404"/>
            <p:cNvCxnSpPr/>
            <p:nvPr/>
          </p:nvCxnSpPr>
          <p:spPr>
            <a:xfrm>
              <a:off x="4655896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1" name="Google Shape;581;g2461dc358c6_0_1404"/>
            <p:cNvCxnSpPr/>
            <p:nvPr/>
          </p:nvCxnSpPr>
          <p:spPr>
            <a:xfrm>
              <a:off x="5452219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2" name="Google Shape;582;g2461dc358c6_0_1404"/>
            <p:cNvCxnSpPr/>
            <p:nvPr/>
          </p:nvCxnSpPr>
          <p:spPr>
            <a:xfrm>
              <a:off x="6234858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3" name="Google Shape;583;g2461dc358c6_0_1404"/>
            <p:cNvCxnSpPr/>
            <p:nvPr/>
          </p:nvCxnSpPr>
          <p:spPr>
            <a:xfrm>
              <a:off x="7031181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4" name="Google Shape;584;g2461dc358c6_0_1404"/>
            <p:cNvCxnSpPr/>
            <p:nvPr/>
          </p:nvCxnSpPr>
          <p:spPr>
            <a:xfrm>
              <a:off x="7813820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5" name="Google Shape;585;g2461dc358c6_0_1404"/>
            <p:cNvCxnSpPr/>
            <p:nvPr/>
          </p:nvCxnSpPr>
          <p:spPr>
            <a:xfrm>
              <a:off x="8610143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6" name="Google Shape;586;g2461dc358c6_0_1404"/>
            <p:cNvCxnSpPr/>
            <p:nvPr/>
          </p:nvCxnSpPr>
          <p:spPr>
            <a:xfrm>
              <a:off x="9399625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87" name="Google Shape;587;g2461dc358c6_0_1404"/>
          <p:cNvGrpSpPr/>
          <p:nvPr/>
        </p:nvGrpSpPr>
        <p:grpSpPr>
          <a:xfrm>
            <a:off x="1872910" y="4599626"/>
            <a:ext cx="8858592" cy="174300"/>
            <a:chOff x="1835966" y="4162015"/>
            <a:chExt cx="8858592" cy="174300"/>
          </a:xfrm>
        </p:grpSpPr>
        <p:sp>
          <p:nvSpPr>
            <p:cNvPr id="588" name="Google Shape;588;g2461dc358c6_0_1404"/>
            <p:cNvSpPr/>
            <p:nvPr/>
          </p:nvSpPr>
          <p:spPr>
            <a:xfrm>
              <a:off x="1835966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g2461dc358c6_0_1404"/>
            <p:cNvSpPr/>
            <p:nvPr/>
          </p:nvSpPr>
          <p:spPr>
            <a:xfrm>
              <a:off x="2625447" y="4162015"/>
              <a:ext cx="174300" cy="174300"/>
            </a:xfrm>
            <a:prstGeom prst="rect">
              <a:avLst/>
            </a:prstGeom>
            <a:solidFill>
              <a:srgbClr val="4D6710"/>
            </a:solidFill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g2461dc358c6_0_1404"/>
            <p:cNvSpPr/>
            <p:nvPr/>
          </p:nvSpPr>
          <p:spPr>
            <a:xfrm>
              <a:off x="3414928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g2461dc358c6_0_1404"/>
            <p:cNvSpPr/>
            <p:nvPr/>
          </p:nvSpPr>
          <p:spPr>
            <a:xfrm>
              <a:off x="4204409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g2461dc358c6_0_1404"/>
            <p:cNvSpPr/>
            <p:nvPr/>
          </p:nvSpPr>
          <p:spPr>
            <a:xfrm>
              <a:off x="4993890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g2461dc358c6_0_1404"/>
            <p:cNvSpPr/>
            <p:nvPr/>
          </p:nvSpPr>
          <p:spPr>
            <a:xfrm>
              <a:off x="5783371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g2461dc358c6_0_1404"/>
            <p:cNvSpPr/>
            <p:nvPr/>
          </p:nvSpPr>
          <p:spPr>
            <a:xfrm>
              <a:off x="6572852" y="4162015"/>
              <a:ext cx="174300" cy="174300"/>
            </a:xfrm>
            <a:prstGeom prst="rect">
              <a:avLst/>
            </a:prstGeom>
            <a:solidFill>
              <a:srgbClr val="4D6710"/>
            </a:solidFill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g2461dc358c6_0_1404"/>
            <p:cNvSpPr/>
            <p:nvPr/>
          </p:nvSpPr>
          <p:spPr>
            <a:xfrm>
              <a:off x="7362333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g2461dc358c6_0_1404"/>
            <p:cNvSpPr/>
            <p:nvPr/>
          </p:nvSpPr>
          <p:spPr>
            <a:xfrm>
              <a:off x="8151814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g2461dc358c6_0_1404"/>
            <p:cNvSpPr/>
            <p:nvPr/>
          </p:nvSpPr>
          <p:spPr>
            <a:xfrm>
              <a:off x="8941295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g2461dc358c6_0_1404"/>
            <p:cNvSpPr/>
            <p:nvPr/>
          </p:nvSpPr>
          <p:spPr>
            <a:xfrm>
              <a:off x="9730776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g2461dc358c6_0_1404"/>
            <p:cNvSpPr/>
            <p:nvPr/>
          </p:nvSpPr>
          <p:spPr>
            <a:xfrm>
              <a:off x="10520258" y="4162015"/>
              <a:ext cx="174300" cy="174300"/>
            </a:xfrm>
            <a:prstGeom prst="rect">
              <a:avLst/>
            </a:prstGeom>
            <a:solidFill>
              <a:srgbClr val="4D6710"/>
            </a:solidFill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0" name="Google Shape;600;g2461dc358c6_0_1404"/>
          <p:cNvGrpSpPr/>
          <p:nvPr/>
        </p:nvGrpSpPr>
        <p:grpSpPr>
          <a:xfrm>
            <a:off x="2049387" y="2999128"/>
            <a:ext cx="8510111" cy="0"/>
            <a:chOff x="1504814" y="2488864"/>
            <a:chExt cx="8510111" cy="0"/>
          </a:xfrm>
        </p:grpSpPr>
        <p:cxnSp>
          <p:nvCxnSpPr>
            <p:cNvPr id="601" name="Google Shape;601;g2461dc358c6_0_1404"/>
            <p:cNvCxnSpPr/>
            <p:nvPr/>
          </p:nvCxnSpPr>
          <p:spPr>
            <a:xfrm>
              <a:off x="1504814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2" name="Google Shape;602;g2461dc358c6_0_1404"/>
            <p:cNvCxnSpPr/>
            <p:nvPr/>
          </p:nvCxnSpPr>
          <p:spPr>
            <a:xfrm>
              <a:off x="2301137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3" name="Google Shape;603;g2461dc358c6_0_1404"/>
            <p:cNvCxnSpPr/>
            <p:nvPr/>
          </p:nvCxnSpPr>
          <p:spPr>
            <a:xfrm>
              <a:off x="3083776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4" name="Google Shape;604;g2461dc358c6_0_1404"/>
            <p:cNvCxnSpPr/>
            <p:nvPr/>
          </p:nvCxnSpPr>
          <p:spPr>
            <a:xfrm>
              <a:off x="3880099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5" name="Google Shape;605;g2461dc358c6_0_1404"/>
            <p:cNvCxnSpPr/>
            <p:nvPr/>
          </p:nvCxnSpPr>
          <p:spPr>
            <a:xfrm>
              <a:off x="4655896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6" name="Google Shape;606;g2461dc358c6_0_1404"/>
            <p:cNvCxnSpPr/>
            <p:nvPr/>
          </p:nvCxnSpPr>
          <p:spPr>
            <a:xfrm>
              <a:off x="5452219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7" name="Google Shape;607;g2461dc358c6_0_1404"/>
            <p:cNvCxnSpPr/>
            <p:nvPr/>
          </p:nvCxnSpPr>
          <p:spPr>
            <a:xfrm>
              <a:off x="6234858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8" name="Google Shape;608;g2461dc358c6_0_1404"/>
            <p:cNvCxnSpPr/>
            <p:nvPr/>
          </p:nvCxnSpPr>
          <p:spPr>
            <a:xfrm>
              <a:off x="7031181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9" name="Google Shape;609;g2461dc358c6_0_1404"/>
            <p:cNvCxnSpPr/>
            <p:nvPr/>
          </p:nvCxnSpPr>
          <p:spPr>
            <a:xfrm>
              <a:off x="7813820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10" name="Google Shape;610;g2461dc358c6_0_1404"/>
            <p:cNvCxnSpPr/>
            <p:nvPr/>
          </p:nvCxnSpPr>
          <p:spPr>
            <a:xfrm>
              <a:off x="8610143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11" name="Google Shape;611;g2461dc358c6_0_1404"/>
            <p:cNvCxnSpPr/>
            <p:nvPr/>
          </p:nvCxnSpPr>
          <p:spPr>
            <a:xfrm>
              <a:off x="9399625" y="2488864"/>
              <a:ext cx="615300" cy="0"/>
            </a:xfrm>
            <a:prstGeom prst="straightConnector1">
              <a:avLst/>
            </a:prstGeom>
            <a:noFill/>
            <a:ln w="9525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12" name="Google Shape;612;g2461dc358c6_0_1404"/>
          <p:cNvGrpSpPr/>
          <p:nvPr/>
        </p:nvGrpSpPr>
        <p:grpSpPr>
          <a:xfrm>
            <a:off x="1872910" y="2903401"/>
            <a:ext cx="8858592" cy="174300"/>
            <a:chOff x="1835966" y="4162015"/>
            <a:chExt cx="8858592" cy="174300"/>
          </a:xfrm>
        </p:grpSpPr>
        <p:sp>
          <p:nvSpPr>
            <p:cNvPr id="613" name="Google Shape;613;g2461dc358c6_0_1404"/>
            <p:cNvSpPr/>
            <p:nvPr/>
          </p:nvSpPr>
          <p:spPr>
            <a:xfrm>
              <a:off x="1835966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g2461dc358c6_0_1404"/>
            <p:cNvSpPr/>
            <p:nvPr/>
          </p:nvSpPr>
          <p:spPr>
            <a:xfrm>
              <a:off x="2625447" y="4162015"/>
              <a:ext cx="174300" cy="174300"/>
            </a:xfrm>
            <a:prstGeom prst="rect">
              <a:avLst/>
            </a:prstGeom>
            <a:solidFill>
              <a:srgbClr val="4D6710"/>
            </a:solidFill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g2461dc358c6_0_1404"/>
            <p:cNvSpPr/>
            <p:nvPr/>
          </p:nvSpPr>
          <p:spPr>
            <a:xfrm>
              <a:off x="3414928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g2461dc358c6_0_1404"/>
            <p:cNvSpPr/>
            <p:nvPr/>
          </p:nvSpPr>
          <p:spPr>
            <a:xfrm>
              <a:off x="4204409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g2461dc358c6_0_1404"/>
            <p:cNvSpPr/>
            <p:nvPr/>
          </p:nvSpPr>
          <p:spPr>
            <a:xfrm>
              <a:off x="4993890" y="4162015"/>
              <a:ext cx="174300" cy="174300"/>
            </a:xfrm>
            <a:prstGeom prst="rect">
              <a:avLst/>
            </a:prstGeom>
            <a:solidFill>
              <a:srgbClr val="4D6710"/>
            </a:solidFill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g2461dc358c6_0_1404"/>
            <p:cNvSpPr/>
            <p:nvPr/>
          </p:nvSpPr>
          <p:spPr>
            <a:xfrm>
              <a:off x="5783371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g2461dc358c6_0_1404"/>
            <p:cNvSpPr/>
            <p:nvPr/>
          </p:nvSpPr>
          <p:spPr>
            <a:xfrm>
              <a:off x="6572852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g2461dc358c6_0_1404"/>
            <p:cNvSpPr/>
            <p:nvPr/>
          </p:nvSpPr>
          <p:spPr>
            <a:xfrm>
              <a:off x="7362333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g2461dc358c6_0_1404"/>
            <p:cNvSpPr/>
            <p:nvPr/>
          </p:nvSpPr>
          <p:spPr>
            <a:xfrm>
              <a:off x="8151814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g2461dc358c6_0_1404"/>
            <p:cNvSpPr/>
            <p:nvPr/>
          </p:nvSpPr>
          <p:spPr>
            <a:xfrm>
              <a:off x="8941295" y="4162015"/>
              <a:ext cx="174300" cy="174300"/>
            </a:xfrm>
            <a:prstGeom prst="rect">
              <a:avLst/>
            </a:prstGeom>
            <a:solidFill>
              <a:srgbClr val="4D6710"/>
            </a:solidFill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g2461dc358c6_0_1404"/>
            <p:cNvSpPr/>
            <p:nvPr/>
          </p:nvSpPr>
          <p:spPr>
            <a:xfrm>
              <a:off x="9730776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g2461dc358c6_0_1404"/>
            <p:cNvSpPr/>
            <p:nvPr/>
          </p:nvSpPr>
          <p:spPr>
            <a:xfrm>
              <a:off x="10520258" y="4162015"/>
              <a:ext cx="174300" cy="174300"/>
            </a:xfrm>
            <a:prstGeom prst="rect">
              <a:avLst/>
            </a:prstGeom>
            <a:noFill/>
            <a:ln w="12700" cap="flat" cmpd="sng">
              <a:solidFill>
                <a:srgbClr val="4D671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25" name="Google Shape;625;g2461dc358c6_0_14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6237133"/>
            <a:ext cx="12192000" cy="620865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g2461dc358c6_0_14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g2461dc358c6_0_14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g2461dc358c6_0_14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ncials">
  <p:cSld name="Financials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2461dc358c6_0_1500"/>
          <p:cNvSpPr txBox="1">
            <a:spLocks noGrp="1"/>
          </p:cNvSpPr>
          <p:nvPr>
            <p:ph type="title"/>
          </p:nvPr>
        </p:nvSpPr>
        <p:spPr>
          <a:xfrm>
            <a:off x="819728" y="317739"/>
            <a:ext cx="4114800" cy="6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1" name="Google Shape;631;g2461dc358c6_0_1500"/>
          <p:cNvSpPr txBox="1">
            <a:spLocks noGrp="1"/>
          </p:cNvSpPr>
          <p:nvPr>
            <p:ph type="body" idx="1"/>
          </p:nvPr>
        </p:nvSpPr>
        <p:spPr>
          <a:xfrm>
            <a:off x="914400" y="905856"/>
            <a:ext cx="5759400" cy="50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671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671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4D671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2" name="Google Shape;632;g2461dc358c6_0_150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g2461dc358c6_0_150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g2461dc358c6_0_1500"/>
          <p:cNvSpPr>
            <a:spLocks noGrp="1"/>
          </p:cNvSpPr>
          <p:nvPr>
            <p:ph type="pic" idx="2"/>
          </p:nvPr>
        </p:nvSpPr>
        <p:spPr>
          <a:xfrm>
            <a:off x="7598229" y="0"/>
            <a:ext cx="45939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635" name="Google Shape;635;g2461dc358c6_0_15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ur Team 8-Up">
  <p:cSld name="Our Team 8-Up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2461dc358c6_0_1507"/>
          <p:cNvSpPr/>
          <p:nvPr/>
        </p:nvSpPr>
        <p:spPr>
          <a:xfrm>
            <a:off x="-1" y="4354286"/>
            <a:ext cx="12192000" cy="2503800"/>
          </a:xfrm>
          <a:prstGeom prst="rect">
            <a:avLst/>
          </a:prstGeom>
          <a:solidFill>
            <a:schemeClr val="accent5">
              <a:alpha val="98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g2461dc358c6_0_1507"/>
          <p:cNvSpPr txBox="1">
            <a:spLocks noGrp="1"/>
          </p:cNvSpPr>
          <p:nvPr>
            <p:ph type="title"/>
          </p:nvPr>
        </p:nvSpPr>
        <p:spPr>
          <a:xfrm>
            <a:off x="4097106" y="589720"/>
            <a:ext cx="4006200" cy="6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39" name="Google Shape;639;g2461dc358c6_0_1507"/>
          <p:cNvSpPr>
            <a:spLocks noGrp="1"/>
          </p:cNvSpPr>
          <p:nvPr>
            <p:ph type="pic" idx="2"/>
          </p:nvPr>
        </p:nvSpPr>
        <p:spPr>
          <a:xfrm>
            <a:off x="1564029" y="1862038"/>
            <a:ext cx="1243200" cy="114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0" name="Google Shape;640;g2461dc358c6_0_1507"/>
          <p:cNvSpPr/>
          <p:nvPr/>
        </p:nvSpPr>
        <p:spPr>
          <a:xfrm>
            <a:off x="1449156" y="1719144"/>
            <a:ext cx="2009100" cy="2021700"/>
          </a:xfrm>
          <a:prstGeom prst="rect">
            <a:avLst/>
          </a:prstGeom>
          <a:noFill/>
          <a:ln w="28575" cap="flat" cmpd="sng">
            <a:solidFill>
              <a:srgbClr val="A9BD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g2461dc358c6_0_1507"/>
          <p:cNvSpPr txBox="1">
            <a:spLocks noGrp="1"/>
          </p:cNvSpPr>
          <p:nvPr>
            <p:ph type="body" idx="1"/>
          </p:nvPr>
        </p:nvSpPr>
        <p:spPr>
          <a:xfrm>
            <a:off x="1449156" y="3740727"/>
            <a:ext cx="2315100" cy="3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2" name="Google Shape;642;g2461dc358c6_0_1507"/>
          <p:cNvSpPr txBox="1">
            <a:spLocks noGrp="1"/>
          </p:cNvSpPr>
          <p:nvPr>
            <p:ph type="body" idx="3"/>
          </p:nvPr>
        </p:nvSpPr>
        <p:spPr>
          <a:xfrm>
            <a:off x="1449156" y="4024317"/>
            <a:ext cx="23151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3" name="Google Shape;643;g2461dc358c6_0_1507"/>
          <p:cNvSpPr>
            <a:spLocks noGrp="1"/>
          </p:cNvSpPr>
          <p:nvPr>
            <p:ph type="pic" idx="4"/>
          </p:nvPr>
        </p:nvSpPr>
        <p:spPr>
          <a:xfrm>
            <a:off x="6859928" y="1862038"/>
            <a:ext cx="1243200" cy="114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4" name="Google Shape;644;g2461dc358c6_0_1507"/>
          <p:cNvSpPr/>
          <p:nvPr/>
        </p:nvSpPr>
        <p:spPr>
          <a:xfrm>
            <a:off x="6745055" y="1719144"/>
            <a:ext cx="1989000" cy="2021700"/>
          </a:xfrm>
          <a:prstGeom prst="rect">
            <a:avLst/>
          </a:prstGeom>
          <a:noFill/>
          <a:ln w="28575" cap="flat" cmpd="sng">
            <a:solidFill>
              <a:srgbClr val="A9BD8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g2461dc358c6_0_1507"/>
          <p:cNvSpPr txBox="1">
            <a:spLocks noGrp="1"/>
          </p:cNvSpPr>
          <p:nvPr>
            <p:ph type="body" idx="5"/>
          </p:nvPr>
        </p:nvSpPr>
        <p:spPr>
          <a:xfrm>
            <a:off x="6745055" y="3762178"/>
            <a:ext cx="2315100" cy="3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5402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6" name="Google Shape;646;g2461dc358c6_0_1507"/>
          <p:cNvSpPr txBox="1">
            <a:spLocks noGrp="1"/>
          </p:cNvSpPr>
          <p:nvPr>
            <p:ph type="body" idx="6"/>
          </p:nvPr>
        </p:nvSpPr>
        <p:spPr>
          <a:xfrm>
            <a:off x="6745055" y="4045768"/>
            <a:ext cx="23151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ing">
  <p:cSld name="Funding">
    <p:bg>
      <p:bgPr>
        <a:solidFill>
          <a:schemeClr val="lt1"/>
        </a:solidFill>
        <a:effectLst/>
      </p:bgPr>
    </p:bg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2461dc358c6_0_1518"/>
          <p:cNvSpPr/>
          <p:nvPr/>
        </p:nvSpPr>
        <p:spPr>
          <a:xfrm>
            <a:off x="0" y="0"/>
            <a:ext cx="12192000" cy="2170500"/>
          </a:xfrm>
          <a:prstGeom prst="rect">
            <a:avLst/>
          </a:prstGeom>
          <a:solidFill>
            <a:srgbClr val="D6E2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g2461dc358c6_0_1518"/>
          <p:cNvSpPr txBox="1">
            <a:spLocks noGrp="1"/>
          </p:cNvSpPr>
          <p:nvPr>
            <p:ph type="title"/>
          </p:nvPr>
        </p:nvSpPr>
        <p:spPr>
          <a:xfrm>
            <a:off x="4038600" y="615940"/>
            <a:ext cx="41373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0" name="Google Shape;650;g2461dc358c6_0_1518"/>
          <p:cNvSpPr txBox="1">
            <a:spLocks noGrp="1"/>
          </p:cNvSpPr>
          <p:nvPr>
            <p:ph type="body" idx="1"/>
          </p:nvPr>
        </p:nvSpPr>
        <p:spPr>
          <a:xfrm>
            <a:off x="1101170" y="3079567"/>
            <a:ext cx="12003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1" name="Google Shape;651;g2461dc358c6_0_1518"/>
          <p:cNvSpPr txBox="1">
            <a:spLocks noGrp="1"/>
          </p:cNvSpPr>
          <p:nvPr>
            <p:ph type="body" idx="2"/>
          </p:nvPr>
        </p:nvSpPr>
        <p:spPr>
          <a:xfrm>
            <a:off x="4010890" y="3079567"/>
            <a:ext cx="12240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2" name="Google Shape;652;g2461dc358c6_0_1518"/>
          <p:cNvSpPr txBox="1">
            <a:spLocks noGrp="1"/>
          </p:cNvSpPr>
          <p:nvPr>
            <p:ph type="body" idx="3"/>
          </p:nvPr>
        </p:nvSpPr>
        <p:spPr>
          <a:xfrm>
            <a:off x="6988252" y="3079567"/>
            <a:ext cx="11877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3" name="Google Shape;653;g2461dc358c6_0_1518"/>
          <p:cNvSpPr txBox="1">
            <a:spLocks noGrp="1"/>
          </p:cNvSpPr>
          <p:nvPr>
            <p:ph type="body" idx="4"/>
          </p:nvPr>
        </p:nvSpPr>
        <p:spPr>
          <a:xfrm>
            <a:off x="9879382" y="3079567"/>
            <a:ext cx="1211700" cy="11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4" name="Google Shape;654;g2461dc358c6_0_1518"/>
          <p:cNvSpPr txBox="1">
            <a:spLocks noGrp="1"/>
          </p:cNvSpPr>
          <p:nvPr>
            <p:ph type="body" idx="5"/>
          </p:nvPr>
        </p:nvSpPr>
        <p:spPr>
          <a:xfrm>
            <a:off x="510458" y="4524194"/>
            <a:ext cx="2381700" cy="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5" name="Google Shape;655;g2461dc358c6_0_1518"/>
          <p:cNvSpPr txBox="1">
            <a:spLocks noGrp="1"/>
          </p:cNvSpPr>
          <p:nvPr>
            <p:ph type="body" idx="6"/>
          </p:nvPr>
        </p:nvSpPr>
        <p:spPr>
          <a:xfrm>
            <a:off x="510458" y="5156838"/>
            <a:ext cx="2381700" cy="9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6" name="Google Shape;656;g2461dc358c6_0_1518"/>
          <p:cNvSpPr txBox="1">
            <a:spLocks noGrp="1"/>
          </p:cNvSpPr>
          <p:nvPr>
            <p:ph type="body" idx="7"/>
          </p:nvPr>
        </p:nvSpPr>
        <p:spPr>
          <a:xfrm>
            <a:off x="3432032" y="4524194"/>
            <a:ext cx="2381700" cy="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7" name="Google Shape;657;g2461dc358c6_0_1518"/>
          <p:cNvSpPr txBox="1">
            <a:spLocks noGrp="1"/>
          </p:cNvSpPr>
          <p:nvPr>
            <p:ph type="body" idx="8"/>
          </p:nvPr>
        </p:nvSpPr>
        <p:spPr>
          <a:xfrm>
            <a:off x="3432032" y="5156837"/>
            <a:ext cx="2381700" cy="9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8" name="Google Shape;658;g2461dc358c6_0_1518"/>
          <p:cNvSpPr txBox="1">
            <a:spLocks noGrp="1"/>
          </p:cNvSpPr>
          <p:nvPr>
            <p:ph type="body" idx="9"/>
          </p:nvPr>
        </p:nvSpPr>
        <p:spPr>
          <a:xfrm>
            <a:off x="6391270" y="4524194"/>
            <a:ext cx="2381700" cy="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9" name="Google Shape;659;g2461dc358c6_0_1518"/>
          <p:cNvSpPr txBox="1">
            <a:spLocks noGrp="1"/>
          </p:cNvSpPr>
          <p:nvPr>
            <p:ph type="body" idx="13"/>
          </p:nvPr>
        </p:nvSpPr>
        <p:spPr>
          <a:xfrm>
            <a:off x="6391270" y="5157592"/>
            <a:ext cx="2381700" cy="9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0" name="Google Shape;660;g2461dc358c6_0_1518"/>
          <p:cNvSpPr txBox="1">
            <a:spLocks noGrp="1"/>
          </p:cNvSpPr>
          <p:nvPr>
            <p:ph type="body" idx="14"/>
          </p:nvPr>
        </p:nvSpPr>
        <p:spPr>
          <a:xfrm>
            <a:off x="9294487" y="4524194"/>
            <a:ext cx="2381700" cy="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1" name="Google Shape;661;g2461dc358c6_0_1518"/>
          <p:cNvSpPr txBox="1">
            <a:spLocks noGrp="1"/>
          </p:cNvSpPr>
          <p:nvPr>
            <p:ph type="body" idx="15"/>
          </p:nvPr>
        </p:nvSpPr>
        <p:spPr>
          <a:xfrm>
            <a:off x="9294487" y="5166170"/>
            <a:ext cx="2381700" cy="9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2" name="Google Shape;662;g2461dc358c6_0_15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g2461dc358c6_0_15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g2461dc358c6_0_15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mmary">
  <p:cSld name="Summary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2461dc358c6_0_1536"/>
          <p:cNvSpPr txBox="1">
            <a:spLocks noGrp="1"/>
          </p:cNvSpPr>
          <p:nvPr>
            <p:ph type="title"/>
          </p:nvPr>
        </p:nvSpPr>
        <p:spPr>
          <a:xfrm>
            <a:off x="1186544" y="-1"/>
            <a:ext cx="3944700" cy="18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67" name="Google Shape;667;g2461dc358c6_0_1536"/>
          <p:cNvSpPr>
            <a:spLocks noGrp="1"/>
          </p:cNvSpPr>
          <p:nvPr>
            <p:ph type="pic" idx="2"/>
          </p:nvPr>
        </p:nvSpPr>
        <p:spPr>
          <a:xfrm>
            <a:off x="0" y="1845128"/>
            <a:ext cx="12192000" cy="5013000"/>
          </a:xfrm>
          <a:prstGeom prst="rect">
            <a:avLst/>
          </a:prstGeom>
          <a:noFill/>
          <a:ln>
            <a:noFill/>
          </a:ln>
        </p:spPr>
      </p:sp>
      <p:sp>
        <p:nvSpPr>
          <p:cNvPr id="668" name="Google Shape;668;g2461dc358c6_0_15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9" name="Google Shape;669;g2461dc358c6_0_1536"/>
          <p:cNvSpPr txBox="1">
            <a:spLocks noGrp="1"/>
          </p:cNvSpPr>
          <p:nvPr>
            <p:ph type="body" idx="1"/>
          </p:nvPr>
        </p:nvSpPr>
        <p:spPr>
          <a:xfrm>
            <a:off x="5627913" y="0"/>
            <a:ext cx="6564000" cy="3614700"/>
          </a:xfrm>
          <a:prstGeom prst="rect">
            <a:avLst/>
          </a:prstGeom>
          <a:solidFill>
            <a:schemeClr val="accent2">
              <a:alpha val="91760"/>
            </a:schemeClr>
          </a:solidFill>
          <a:ln>
            <a:noFill/>
          </a:ln>
        </p:spPr>
        <p:txBody>
          <a:bodyPr spcFirstLastPara="1" wrap="square" lIns="640075" tIns="731500" rIns="5486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0" name="Google Shape;670;g2461dc358c6_0_15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g2461dc358c6_0_15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g2461dc358c6_0_1543"/>
          <p:cNvSpPr>
            <a:spLocks noGrp="1"/>
          </p:cNvSpPr>
          <p:nvPr>
            <p:ph type="pic" idx="2"/>
          </p:nvPr>
        </p:nvSpPr>
        <p:spPr>
          <a:xfrm>
            <a:off x="5511344" y="0"/>
            <a:ext cx="66807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674" name="Google Shape;674;g2461dc358c6_0_1543"/>
          <p:cNvSpPr/>
          <p:nvPr/>
        </p:nvSpPr>
        <p:spPr>
          <a:xfrm>
            <a:off x="-20320" y="-7084"/>
            <a:ext cx="5511300" cy="6858000"/>
          </a:xfrm>
          <a:prstGeom prst="rect">
            <a:avLst/>
          </a:prstGeom>
          <a:solidFill>
            <a:schemeClr val="accent5">
              <a:alpha val="98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g2461dc358c6_0_1543"/>
          <p:cNvSpPr txBox="1">
            <a:spLocks noGrp="1"/>
          </p:cNvSpPr>
          <p:nvPr>
            <p:ph type="title"/>
          </p:nvPr>
        </p:nvSpPr>
        <p:spPr>
          <a:xfrm>
            <a:off x="1486566" y="3035081"/>
            <a:ext cx="2341200" cy="640800"/>
          </a:xfrm>
          <a:prstGeom prst="rect">
            <a:avLst/>
          </a:prstGeom>
          <a:noFill/>
          <a:ln w="28575" cap="flat" cmpd="sng">
            <a:solidFill>
              <a:srgbClr val="35402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4021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402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6" name="Google Shape;676;g2461dc358c6_0_1543"/>
          <p:cNvSpPr txBox="1">
            <a:spLocks noGrp="1"/>
          </p:cNvSpPr>
          <p:nvPr>
            <p:ph type="body" idx="1"/>
          </p:nvPr>
        </p:nvSpPr>
        <p:spPr>
          <a:xfrm>
            <a:off x="1704805" y="3959761"/>
            <a:ext cx="2879400" cy="17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7" name="Google Shape;677;g2461dc358c6_0_15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8" name="Google Shape;678;g2461dc358c6_0_1543"/>
          <p:cNvSpPr txBox="1">
            <a:spLocks noGrp="1"/>
          </p:cNvSpPr>
          <p:nvPr>
            <p:ph type="ftr" idx="11"/>
          </p:nvPr>
        </p:nvSpPr>
        <p:spPr>
          <a:xfrm>
            <a:off x="6473608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g2461dc358c6_0_1543"/>
          <p:cNvSpPr txBox="1">
            <a:spLocks noGrp="1"/>
          </p:cNvSpPr>
          <p:nvPr>
            <p:ph type="sldNum" idx="12"/>
          </p:nvPr>
        </p:nvSpPr>
        <p:spPr>
          <a:xfrm>
            <a:off x="9791700" y="6356350"/>
            <a:ext cx="1562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ution">
  <p:cSld name="Solu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7"/>
          <p:cNvSpPr txBox="1">
            <a:spLocks noGrp="1"/>
          </p:cNvSpPr>
          <p:nvPr>
            <p:ph type="title"/>
          </p:nvPr>
        </p:nvSpPr>
        <p:spPr>
          <a:xfrm>
            <a:off x="5134980" y="848536"/>
            <a:ext cx="1929607" cy="640698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27"/>
          <p:cNvSpPr>
            <a:spLocks noGrp="1"/>
          </p:cNvSpPr>
          <p:nvPr>
            <p:ph type="pic" idx="2"/>
          </p:nvPr>
        </p:nvSpPr>
        <p:spPr>
          <a:xfrm>
            <a:off x="-1" y="0"/>
            <a:ext cx="4495801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27"/>
          <p:cNvSpPr txBox="1">
            <a:spLocks noGrp="1"/>
          </p:cNvSpPr>
          <p:nvPr>
            <p:ph type="body" idx="1"/>
          </p:nvPr>
        </p:nvSpPr>
        <p:spPr>
          <a:xfrm>
            <a:off x="5024359" y="2046233"/>
            <a:ext cx="312658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3"/>
          </p:nvPr>
        </p:nvSpPr>
        <p:spPr>
          <a:xfrm>
            <a:off x="5024359" y="2425736"/>
            <a:ext cx="3126583" cy="1306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body" idx="4"/>
          </p:nvPr>
        </p:nvSpPr>
        <p:spPr>
          <a:xfrm>
            <a:off x="8526986" y="2046233"/>
            <a:ext cx="3281556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body" idx="5"/>
          </p:nvPr>
        </p:nvSpPr>
        <p:spPr>
          <a:xfrm>
            <a:off x="8526986" y="2425736"/>
            <a:ext cx="3281556" cy="1306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body" idx="6"/>
          </p:nvPr>
        </p:nvSpPr>
        <p:spPr>
          <a:xfrm>
            <a:off x="5024359" y="4180976"/>
            <a:ext cx="3126583" cy="42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body" idx="7"/>
          </p:nvPr>
        </p:nvSpPr>
        <p:spPr>
          <a:xfrm>
            <a:off x="5024359" y="4562976"/>
            <a:ext cx="3126583" cy="1258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27"/>
          <p:cNvSpPr txBox="1">
            <a:spLocks noGrp="1"/>
          </p:cNvSpPr>
          <p:nvPr>
            <p:ph type="body" idx="8"/>
          </p:nvPr>
        </p:nvSpPr>
        <p:spPr>
          <a:xfrm>
            <a:off x="8526986" y="4180976"/>
            <a:ext cx="3281556" cy="42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body" idx="9"/>
          </p:nvPr>
        </p:nvSpPr>
        <p:spPr>
          <a:xfrm>
            <a:off x="8526986" y="4562976"/>
            <a:ext cx="3281556" cy="1258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ket Opportunity Comparison 1">
  <p:cSld name="Market Opportunity Comparison_1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2481a7848f8_0_353"/>
          <p:cNvSpPr txBox="1">
            <a:spLocks noGrp="1"/>
          </p:cNvSpPr>
          <p:nvPr>
            <p:ph type="title"/>
          </p:nvPr>
        </p:nvSpPr>
        <p:spPr>
          <a:xfrm>
            <a:off x="3233057" y="698523"/>
            <a:ext cx="57150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2" name="Google Shape;682;g2481a7848f8_0_353"/>
          <p:cNvSpPr txBox="1">
            <a:spLocks noGrp="1"/>
          </p:cNvSpPr>
          <p:nvPr>
            <p:ph type="body" idx="1"/>
          </p:nvPr>
        </p:nvSpPr>
        <p:spPr>
          <a:xfrm>
            <a:off x="1681078" y="1853427"/>
            <a:ext cx="12525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3" name="Google Shape;683;g2481a7848f8_0_353"/>
          <p:cNvSpPr txBox="1">
            <a:spLocks noGrp="1"/>
          </p:cNvSpPr>
          <p:nvPr>
            <p:ph type="body" idx="2"/>
          </p:nvPr>
        </p:nvSpPr>
        <p:spPr>
          <a:xfrm>
            <a:off x="838200" y="2883704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4" name="Google Shape;684;g2481a7848f8_0_353"/>
          <p:cNvSpPr txBox="1">
            <a:spLocks noGrp="1"/>
          </p:cNvSpPr>
          <p:nvPr>
            <p:ph type="body" idx="3"/>
          </p:nvPr>
        </p:nvSpPr>
        <p:spPr>
          <a:xfrm>
            <a:off x="838200" y="3253816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5" name="Google Shape;685;g2481a7848f8_0_353"/>
          <p:cNvSpPr txBox="1">
            <a:spLocks noGrp="1"/>
          </p:cNvSpPr>
          <p:nvPr>
            <p:ph type="body" idx="4"/>
          </p:nvPr>
        </p:nvSpPr>
        <p:spPr>
          <a:xfrm>
            <a:off x="5469646" y="1853426"/>
            <a:ext cx="12525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6" name="Google Shape;686;g2481a7848f8_0_353"/>
          <p:cNvSpPr txBox="1">
            <a:spLocks noGrp="1"/>
          </p:cNvSpPr>
          <p:nvPr>
            <p:ph type="body" idx="5"/>
          </p:nvPr>
        </p:nvSpPr>
        <p:spPr>
          <a:xfrm>
            <a:off x="4626428" y="2883704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7" name="Google Shape;687;g2481a7848f8_0_353"/>
          <p:cNvSpPr txBox="1">
            <a:spLocks noGrp="1"/>
          </p:cNvSpPr>
          <p:nvPr>
            <p:ph type="body" idx="6"/>
          </p:nvPr>
        </p:nvSpPr>
        <p:spPr>
          <a:xfrm>
            <a:off x="4626428" y="3253816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8" name="Google Shape;688;g2481a7848f8_0_353"/>
          <p:cNvSpPr txBox="1">
            <a:spLocks noGrp="1"/>
          </p:cNvSpPr>
          <p:nvPr>
            <p:ph type="body" idx="7"/>
          </p:nvPr>
        </p:nvSpPr>
        <p:spPr>
          <a:xfrm>
            <a:off x="9258214" y="1853427"/>
            <a:ext cx="12519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9" name="Google Shape;689;g2481a7848f8_0_353"/>
          <p:cNvSpPr txBox="1">
            <a:spLocks noGrp="1"/>
          </p:cNvSpPr>
          <p:nvPr>
            <p:ph type="body" idx="8"/>
          </p:nvPr>
        </p:nvSpPr>
        <p:spPr>
          <a:xfrm>
            <a:off x="8414657" y="2883704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0" name="Google Shape;690;g2481a7848f8_0_353"/>
          <p:cNvSpPr txBox="1">
            <a:spLocks noGrp="1"/>
          </p:cNvSpPr>
          <p:nvPr>
            <p:ph type="body" idx="9"/>
          </p:nvPr>
        </p:nvSpPr>
        <p:spPr>
          <a:xfrm>
            <a:off x="8414657" y="3253816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1" name="Google Shape;691;g2481a7848f8_0_353"/>
          <p:cNvSpPr>
            <a:spLocks noGrp="1"/>
          </p:cNvSpPr>
          <p:nvPr>
            <p:ph type="pic" idx="13"/>
          </p:nvPr>
        </p:nvSpPr>
        <p:spPr>
          <a:xfrm>
            <a:off x="0" y="4234542"/>
            <a:ext cx="12192000" cy="2623500"/>
          </a:xfrm>
          <a:prstGeom prst="rect">
            <a:avLst/>
          </a:prstGeom>
          <a:noFill/>
          <a:ln>
            <a:noFill/>
          </a:ln>
        </p:spPr>
      </p:sp>
      <p:sp>
        <p:nvSpPr>
          <p:cNvPr id="692" name="Google Shape;692;g2481a7848f8_0_3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g2481a7848f8_0_3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g2481a7848f8_0_3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95" name="Google Shape;695;g2481a7848f8_0_353"/>
          <p:cNvSpPr txBox="1">
            <a:spLocks noGrp="1"/>
          </p:cNvSpPr>
          <p:nvPr>
            <p:ph type="body" idx="14"/>
          </p:nvPr>
        </p:nvSpPr>
        <p:spPr>
          <a:xfrm>
            <a:off x="990600" y="3036104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6" name="Google Shape;696;g2481a7848f8_0_353"/>
          <p:cNvSpPr txBox="1">
            <a:spLocks noGrp="1"/>
          </p:cNvSpPr>
          <p:nvPr>
            <p:ph type="body" idx="15"/>
          </p:nvPr>
        </p:nvSpPr>
        <p:spPr>
          <a:xfrm>
            <a:off x="990600" y="3406216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Overview">
  <p:cSld name="Product Overview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"/>
          <p:cNvSpPr/>
          <p:nvPr/>
        </p:nvSpPr>
        <p:spPr>
          <a:xfrm>
            <a:off x="0" y="0"/>
            <a:ext cx="12192000" cy="2170545"/>
          </a:xfrm>
          <a:prstGeom prst="rect">
            <a:avLst/>
          </a:prstGeom>
          <a:solidFill>
            <a:srgbClr val="D6E2E6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8"/>
          <p:cNvSpPr txBox="1">
            <a:spLocks noGrp="1"/>
          </p:cNvSpPr>
          <p:nvPr>
            <p:ph type="title"/>
          </p:nvPr>
        </p:nvSpPr>
        <p:spPr>
          <a:xfrm>
            <a:off x="838200" y="597992"/>
            <a:ext cx="10515600" cy="994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23F4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23F4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Google Shape;58;p28"/>
          <p:cNvSpPr>
            <a:spLocks noGrp="1"/>
          </p:cNvSpPr>
          <p:nvPr>
            <p:ph type="pic" idx="2"/>
          </p:nvPr>
        </p:nvSpPr>
        <p:spPr>
          <a:xfrm>
            <a:off x="1632608" y="2982740"/>
            <a:ext cx="603504" cy="603504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28"/>
          <p:cNvSpPr>
            <a:spLocks noGrp="1"/>
          </p:cNvSpPr>
          <p:nvPr>
            <p:ph type="pic" idx="3"/>
          </p:nvPr>
        </p:nvSpPr>
        <p:spPr>
          <a:xfrm>
            <a:off x="4388240" y="2981421"/>
            <a:ext cx="603504" cy="59436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8"/>
          <p:cNvSpPr>
            <a:spLocks noGrp="1"/>
          </p:cNvSpPr>
          <p:nvPr>
            <p:ph type="pic" idx="4"/>
          </p:nvPr>
        </p:nvSpPr>
        <p:spPr>
          <a:xfrm>
            <a:off x="7182902" y="2983163"/>
            <a:ext cx="603504" cy="603504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28"/>
          <p:cNvSpPr>
            <a:spLocks noGrp="1"/>
          </p:cNvSpPr>
          <p:nvPr>
            <p:ph type="pic" idx="5"/>
          </p:nvPr>
        </p:nvSpPr>
        <p:spPr>
          <a:xfrm>
            <a:off x="9927648" y="3001928"/>
            <a:ext cx="594360" cy="59436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28"/>
          <p:cNvSpPr txBox="1">
            <a:spLocks noGrp="1"/>
          </p:cNvSpPr>
          <p:nvPr>
            <p:ph type="body" idx="1"/>
          </p:nvPr>
        </p:nvSpPr>
        <p:spPr>
          <a:xfrm>
            <a:off x="740800" y="3608439"/>
            <a:ext cx="2351446" cy="49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body" idx="6"/>
          </p:nvPr>
        </p:nvSpPr>
        <p:spPr>
          <a:xfrm>
            <a:off x="740800" y="4036041"/>
            <a:ext cx="2351446" cy="170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body" idx="7"/>
          </p:nvPr>
        </p:nvSpPr>
        <p:spPr>
          <a:xfrm>
            <a:off x="3508580" y="3608439"/>
            <a:ext cx="2351446" cy="49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body" idx="8"/>
          </p:nvPr>
        </p:nvSpPr>
        <p:spPr>
          <a:xfrm>
            <a:off x="3508580" y="4036041"/>
            <a:ext cx="2351446" cy="170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body" idx="9"/>
          </p:nvPr>
        </p:nvSpPr>
        <p:spPr>
          <a:xfrm>
            <a:off x="6303400" y="3608439"/>
            <a:ext cx="2351446" cy="49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body" idx="13"/>
          </p:nvPr>
        </p:nvSpPr>
        <p:spPr>
          <a:xfrm>
            <a:off x="6303400" y="4036041"/>
            <a:ext cx="2351446" cy="170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body" idx="14"/>
          </p:nvPr>
        </p:nvSpPr>
        <p:spPr>
          <a:xfrm>
            <a:off x="9071180" y="3608439"/>
            <a:ext cx="2351446" cy="49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671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8"/>
          <p:cNvSpPr txBox="1">
            <a:spLocks noGrp="1"/>
          </p:cNvSpPr>
          <p:nvPr>
            <p:ph type="body" idx="15"/>
          </p:nvPr>
        </p:nvSpPr>
        <p:spPr>
          <a:xfrm>
            <a:off x="9071180" y="4036041"/>
            <a:ext cx="2351446" cy="1704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75707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duct Benefits">
  <p:cSld name="Product Benefi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34290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>
            <a:off x="81279" y="-136525"/>
            <a:ext cx="4979773" cy="6858000"/>
          </a:xfrm>
          <a:prstGeom prst="rect">
            <a:avLst/>
          </a:prstGeom>
          <a:solidFill>
            <a:schemeClr val="accent2">
              <a:alpha val="91764"/>
            </a:schemeClr>
          </a:solidFill>
          <a:ln>
            <a:noFill/>
          </a:ln>
        </p:spPr>
        <p:txBody>
          <a:bodyPr spcFirstLastPara="1" wrap="square" lIns="91425" tIns="32461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body" idx="1"/>
          </p:nvPr>
        </p:nvSpPr>
        <p:spPr>
          <a:xfrm>
            <a:off x="5743575" y="3972253"/>
            <a:ext cx="5859420" cy="1769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">
  <p:cSld name="Divider Slid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30"/>
          <p:cNvSpPr txBox="1">
            <a:spLocks noGrp="1"/>
          </p:cNvSpPr>
          <p:nvPr>
            <p:ph type="title"/>
          </p:nvPr>
        </p:nvSpPr>
        <p:spPr>
          <a:xfrm>
            <a:off x="0" y="2375848"/>
            <a:ext cx="12192000" cy="4491182"/>
          </a:xfrm>
          <a:prstGeom prst="rect">
            <a:avLst/>
          </a:prstGeom>
          <a:solidFill>
            <a:srgbClr val="354021">
              <a:alpha val="54901"/>
            </a:srgbClr>
          </a:solidFill>
          <a:ln>
            <a:noFill/>
          </a:ln>
        </p:spPr>
        <p:txBody>
          <a:bodyPr spcFirstLastPara="1" wrap="square" lIns="3657600" tIns="182875" rIns="3657600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siness Model">
  <p:cSld name="Business Model">
    <p:bg>
      <p:bgPr>
        <a:solidFill>
          <a:schemeClr val="accent5">
            <a:alpha val="9803"/>
          </a:schemeClr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1"/>
          <p:cNvSpPr>
            <a:spLocks noGrp="1"/>
          </p:cNvSpPr>
          <p:nvPr>
            <p:ph type="pic" idx="2"/>
          </p:nvPr>
        </p:nvSpPr>
        <p:spPr>
          <a:xfrm>
            <a:off x="-1" y="0"/>
            <a:ext cx="677227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31"/>
          <p:cNvSpPr txBox="1">
            <a:spLocks noGrp="1"/>
          </p:cNvSpPr>
          <p:nvPr>
            <p:ph type="title"/>
          </p:nvPr>
        </p:nvSpPr>
        <p:spPr>
          <a:xfrm>
            <a:off x="1861354" y="790901"/>
            <a:ext cx="3049568" cy="640698"/>
          </a:xfrm>
          <a:prstGeom prst="rect">
            <a:avLst/>
          </a:prstGeom>
          <a:gradFill>
            <a:gsLst>
              <a:gs pos="0">
                <a:srgbClr val="F9FBFD">
                  <a:alpha val="0"/>
                </a:srgbClr>
              </a:gs>
              <a:gs pos="50000">
                <a:srgbClr val="F9FBFD">
                  <a:alpha val="0"/>
                </a:srgbClr>
              </a:gs>
              <a:gs pos="100000">
                <a:srgbClr val="9ACF21">
                  <a:alpha val="9803"/>
                </a:srgbClr>
              </a:gs>
            </a:gsLst>
            <a:lin ang="0" scaled="0"/>
          </a:gra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31"/>
          <p:cNvSpPr txBox="1">
            <a:spLocks noGrp="1"/>
          </p:cNvSpPr>
          <p:nvPr>
            <p:ph type="body" idx="1"/>
          </p:nvPr>
        </p:nvSpPr>
        <p:spPr>
          <a:xfrm>
            <a:off x="7822086" y="826720"/>
            <a:ext cx="342110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31"/>
          <p:cNvSpPr txBox="1">
            <a:spLocks noGrp="1"/>
          </p:cNvSpPr>
          <p:nvPr>
            <p:ph type="body" idx="3"/>
          </p:nvPr>
        </p:nvSpPr>
        <p:spPr>
          <a:xfrm>
            <a:off x="7822086" y="1206225"/>
            <a:ext cx="3421103" cy="1017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31"/>
          <p:cNvSpPr txBox="1">
            <a:spLocks noGrp="1"/>
          </p:cNvSpPr>
          <p:nvPr>
            <p:ph type="body" idx="4"/>
          </p:nvPr>
        </p:nvSpPr>
        <p:spPr>
          <a:xfrm>
            <a:off x="7822086" y="2666702"/>
            <a:ext cx="342110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31"/>
          <p:cNvSpPr txBox="1">
            <a:spLocks noGrp="1"/>
          </p:cNvSpPr>
          <p:nvPr>
            <p:ph type="body" idx="5"/>
          </p:nvPr>
        </p:nvSpPr>
        <p:spPr>
          <a:xfrm>
            <a:off x="7822086" y="3046207"/>
            <a:ext cx="3421103" cy="1017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31"/>
          <p:cNvSpPr txBox="1">
            <a:spLocks noGrp="1"/>
          </p:cNvSpPr>
          <p:nvPr>
            <p:ph type="body" idx="6"/>
          </p:nvPr>
        </p:nvSpPr>
        <p:spPr>
          <a:xfrm>
            <a:off x="7822086" y="4536575"/>
            <a:ext cx="3421103" cy="426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31"/>
          <p:cNvSpPr txBox="1">
            <a:spLocks noGrp="1"/>
          </p:cNvSpPr>
          <p:nvPr>
            <p:ph type="body" idx="7"/>
          </p:nvPr>
        </p:nvSpPr>
        <p:spPr>
          <a:xfrm>
            <a:off x="7822086" y="4916080"/>
            <a:ext cx="3421103" cy="1017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15906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1"/>
          <p:cNvSpPr txBox="1">
            <a:spLocks noGrp="1"/>
          </p:cNvSpPr>
          <p:nvPr>
            <p:ph type="ftr" idx="11"/>
          </p:nvPr>
        </p:nvSpPr>
        <p:spPr>
          <a:xfrm>
            <a:off x="6473608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1"/>
          <p:cNvSpPr txBox="1">
            <a:spLocks noGrp="1"/>
          </p:cNvSpPr>
          <p:nvPr>
            <p:ph type="sldNum" idx="12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ket Opportunity Overview">
  <p:cSld name="Market Opportunity Overview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2"/>
          <p:cNvSpPr txBox="1">
            <a:spLocks noGrp="1"/>
          </p:cNvSpPr>
          <p:nvPr>
            <p:ph type="title"/>
          </p:nvPr>
        </p:nvSpPr>
        <p:spPr>
          <a:xfrm>
            <a:off x="808382" y="422661"/>
            <a:ext cx="5200532" cy="72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7" name="Google Shape;97;p32"/>
          <p:cNvSpPr txBox="1">
            <a:spLocks noGrp="1"/>
          </p:cNvSpPr>
          <p:nvPr>
            <p:ph type="body" idx="1"/>
          </p:nvPr>
        </p:nvSpPr>
        <p:spPr>
          <a:xfrm>
            <a:off x="920003" y="1617548"/>
            <a:ext cx="876929" cy="720399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32"/>
          <p:cNvSpPr txBox="1">
            <a:spLocks noGrp="1"/>
          </p:cNvSpPr>
          <p:nvPr>
            <p:ph type="body" idx="2"/>
          </p:nvPr>
        </p:nvSpPr>
        <p:spPr>
          <a:xfrm>
            <a:off x="920003" y="3180036"/>
            <a:ext cx="876930" cy="720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32"/>
          <p:cNvSpPr txBox="1">
            <a:spLocks noGrp="1"/>
          </p:cNvSpPr>
          <p:nvPr>
            <p:ph type="body" idx="3"/>
          </p:nvPr>
        </p:nvSpPr>
        <p:spPr>
          <a:xfrm>
            <a:off x="920003" y="4760985"/>
            <a:ext cx="876930" cy="720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32"/>
          <p:cNvSpPr txBox="1">
            <a:spLocks noGrp="1"/>
          </p:cNvSpPr>
          <p:nvPr>
            <p:ph type="body" idx="4"/>
          </p:nvPr>
        </p:nvSpPr>
        <p:spPr>
          <a:xfrm>
            <a:off x="2102977" y="1456753"/>
            <a:ext cx="3365003" cy="1017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32"/>
          <p:cNvSpPr txBox="1">
            <a:spLocks noGrp="1"/>
          </p:cNvSpPr>
          <p:nvPr>
            <p:ph type="body" idx="5"/>
          </p:nvPr>
        </p:nvSpPr>
        <p:spPr>
          <a:xfrm>
            <a:off x="2102977" y="3031685"/>
            <a:ext cx="3365003" cy="1017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32"/>
          <p:cNvSpPr txBox="1">
            <a:spLocks noGrp="1"/>
          </p:cNvSpPr>
          <p:nvPr>
            <p:ph type="body" idx="6"/>
          </p:nvPr>
        </p:nvSpPr>
        <p:spPr>
          <a:xfrm>
            <a:off x="2102977" y="4612634"/>
            <a:ext cx="3365003" cy="1017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3" name="Google Shape;103;p32"/>
          <p:cNvSpPr txBox="1">
            <a:spLocks noGrp="1"/>
          </p:cNvSpPr>
          <p:nvPr>
            <p:ph type="dt" idx="10"/>
          </p:nvPr>
        </p:nvSpPr>
        <p:spPr>
          <a:xfrm>
            <a:off x="0" y="6248018"/>
            <a:ext cx="2435528" cy="614850"/>
          </a:xfrm>
          <a:prstGeom prst="rect">
            <a:avLst/>
          </a:prstGeom>
          <a:solidFill>
            <a:schemeClr val="accent2">
              <a:alpha val="91764"/>
            </a:schemeClr>
          </a:solidFill>
          <a:ln>
            <a:noFill/>
          </a:ln>
        </p:spPr>
        <p:txBody>
          <a:bodyPr spcFirstLastPara="1" wrap="square" lIns="274300" tIns="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2"/>
          <p:cNvSpPr>
            <a:spLocks noGrp="1"/>
          </p:cNvSpPr>
          <p:nvPr>
            <p:ph type="pic" idx="7"/>
          </p:nvPr>
        </p:nvSpPr>
        <p:spPr>
          <a:xfrm>
            <a:off x="6384174" y="0"/>
            <a:ext cx="58078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5" name="Google Shape;105;p32"/>
          <p:cNvSpPr txBox="1">
            <a:spLocks noGrp="1"/>
          </p:cNvSpPr>
          <p:nvPr>
            <p:ph type="ftr" idx="11"/>
          </p:nvPr>
        </p:nvSpPr>
        <p:spPr>
          <a:xfrm>
            <a:off x="2439762" y="6248018"/>
            <a:ext cx="7267426" cy="620868"/>
          </a:xfrm>
          <a:prstGeom prst="rect">
            <a:avLst/>
          </a:prstGeom>
          <a:solidFill>
            <a:schemeClr val="accent2">
              <a:alpha val="91764"/>
            </a:schemeClr>
          </a:solidFill>
          <a:ln>
            <a:noFill/>
          </a:ln>
        </p:spPr>
        <p:txBody>
          <a:bodyPr spcFirstLastPara="1" wrap="square" lIns="91425" tIns="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2"/>
          <p:cNvSpPr txBox="1">
            <a:spLocks noGrp="1"/>
          </p:cNvSpPr>
          <p:nvPr>
            <p:ph type="sldNum" idx="12"/>
          </p:nvPr>
        </p:nvSpPr>
        <p:spPr>
          <a:xfrm>
            <a:off x="9707188" y="6248018"/>
            <a:ext cx="2495699" cy="620866"/>
          </a:xfrm>
          <a:prstGeom prst="rect">
            <a:avLst/>
          </a:prstGeom>
          <a:solidFill>
            <a:schemeClr val="accent2">
              <a:alpha val="91764"/>
            </a:schemeClr>
          </a:solidFill>
          <a:ln>
            <a:noFill/>
          </a:ln>
        </p:spPr>
        <p:txBody>
          <a:bodyPr spcFirstLastPara="1" wrap="square" lIns="457200" tIns="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461dc358c6_0_12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1" name="Google Shape;351;g2461dc358c6_0_12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2" name="Google Shape;352;g2461dc358c6_0_12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0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jpg"/><Relationship Id="rId9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3.xml"/><Relationship Id="rId5" Type="http://schemas.openxmlformats.org/officeDocument/2006/relationships/image" Target="../media/image17.png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1" name="Google Shape;701;g2461dc358c6_0_339" descr="A close up of green grass&#10;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g2461dc358c6_0_339" descr="a logo with the name UrbaGro, green and gold colors, minimal style, appealing to tech enthusiast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61957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g2461dc358c6_0_339"/>
          <p:cNvSpPr txBox="1"/>
          <p:nvPr/>
        </p:nvSpPr>
        <p:spPr>
          <a:xfrm>
            <a:off x="665019" y="4217508"/>
            <a:ext cx="4682700" cy="1108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i="0" u="none" strike="noStrike" cap="none">
                <a:solidFill>
                  <a:srgbClr val="E1E9C8"/>
                </a:solidFill>
                <a:latin typeface="Arial"/>
                <a:ea typeface="Arial"/>
                <a:cs typeface="Arial"/>
                <a:sym typeface="Arial"/>
              </a:rPr>
              <a:t>UrbaGro</a:t>
            </a:r>
            <a:endParaRPr sz="1800" b="1" i="0" u="none" strike="noStrike" cap="none">
              <a:solidFill>
                <a:srgbClr val="E1E9C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g2461dc358c6_0_339"/>
          <p:cNvSpPr txBox="1">
            <a:spLocks noGrp="1"/>
          </p:cNvSpPr>
          <p:nvPr>
            <p:ph type="body" idx="1"/>
          </p:nvPr>
        </p:nvSpPr>
        <p:spPr>
          <a:xfrm>
            <a:off x="6195750" y="3900850"/>
            <a:ext cx="3489300" cy="2883300"/>
          </a:xfrm>
          <a:prstGeom prst="rect">
            <a:avLst/>
          </a:prstGeom>
          <a:solidFill>
            <a:srgbClr val="354021">
              <a:alpha val="549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 u="sng">
                <a:latin typeface="Lato"/>
                <a:ea typeface="Lato"/>
                <a:cs typeface="Lato"/>
                <a:sym typeface="Lato"/>
              </a:rPr>
              <a:t>Team 5: </a:t>
            </a:r>
            <a:endParaRPr sz="1900" u="sng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Lato"/>
                <a:ea typeface="Lato"/>
                <a:cs typeface="Lato"/>
                <a:sym typeface="Lato"/>
              </a:rPr>
              <a:t>Chris Andrade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Lato"/>
                <a:ea typeface="Lato"/>
                <a:cs typeface="Lato"/>
                <a:sym typeface="Lato"/>
              </a:rPr>
              <a:t>Chase Champagne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Lato"/>
                <a:ea typeface="Lato"/>
                <a:cs typeface="Lato"/>
                <a:sym typeface="Lato"/>
              </a:rPr>
              <a:t> 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Lato"/>
                <a:ea typeface="Lato"/>
                <a:cs typeface="Lato"/>
                <a:sym typeface="Lato"/>
              </a:rPr>
              <a:t>Stacey West Dayzie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Lato"/>
                <a:ea typeface="Lato"/>
                <a:cs typeface="Lato"/>
                <a:sym typeface="Lato"/>
              </a:rPr>
              <a:t>Nicole Faris</a:t>
            </a: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900">
                <a:latin typeface="Lato"/>
                <a:ea typeface="Lato"/>
                <a:cs typeface="Lato"/>
                <a:sym typeface="Lato"/>
              </a:rPr>
              <a:t>Saketh Reddy</a:t>
            </a:r>
            <a:endParaRPr sz="29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2461dc358c6_0_1179"/>
          <p:cNvSpPr txBox="1">
            <a:spLocks noGrp="1"/>
          </p:cNvSpPr>
          <p:nvPr>
            <p:ph type="title"/>
          </p:nvPr>
        </p:nvSpPr>
        <p:spPr>
          <a:xfrm>
            <a:off x="740427" y="571145"/>
            <a:ext cx="53556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lang="en-US"/>
              <a:t>COMPETITIVE LAYOUT</a:t>
            </a:r>
            <a:endParaRPr/>
          </a:p>
        </p:txBody>
      </p:sp>
      <p:sp>
        <p:nvSpPr>
          <p:cNvPr id="843" name="Google Shape;843;g2461dc358c6_0_1179"/>
          <p:cNvSpPr txBox="1">
            <a:spLocks noGrp="1"/>
          </p:cNvSpPr>
          <p:nvPr>
            <p:ph type="body" idx="1"/>
          </p:nvPr>
        </p:nvSpPr>
        <p:spPr>
          <a:xfrm>
            <a:off x="5510065" y="311795"/>
            <a:ext cx="1707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lang="en-US"/>
              <a:t>CONVENIENT</a:t>
            </a:r>
            <a:endParaRPr/>
          </a:p>
        </p:txBody>
      </p:sp>
      <p:sp>
        <p:nvSpPr>
          <p:cNvPr id="844" name="Google Shape;844;g2461dc358c6_0_1179"/>
          <p:cNvSpPr txBox="1">
            <a:spLocks noGrp="1"/>
          </p:cNvSpPr>
          <p:nvPr>
            <p:ph type="body" idx="4"/>
          </p:nvPr>
        </p:nvSpPr>
        <p:spPr>
          <a:xfrm>
            <a:off x="2196045" y="3061800"/>
            <a:ext cx="1707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lang="en-US"/>
              <a:t>EXPENSIVE​</a:t>
            </a:r>
            <a:endParaRPr/>
          </a:p>
        </p:txBody>
      </p:sp>
      <p:sp>
        <p:nvSpPr>
          <p:cNvPr id="845" name="Google Shape;845;g2461dc358c6_0_1179"/>
          <p:cNvSpPr txBox="1">
            <a:spLocks noGrp="1"/>
          </p:cNvSpPr>
          <p:nvPr>
            <p:ph type="body" idx="5"/>
          </p:nvPr>
        </p:nvSpPr>
        <p:spPr>
          <a:xfrm>
            <a:off x="8757041" y="3038574"/>
            <a:ext cx="1707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lang="en-US"/>
              <a:t>AFFORDABLE</a:t>
            </a:r>
            <a:endParaRPr/>
          </a:p>
        </p:txBody>
      </p:sp>
      <p:sp>
        <p:nvSpPr>
          <p:cNvPr id="846" name="Google Shape;846;g2461dc358c6_0_1179"/>
          <p:cNvSpPr txBox="1">
            <a:spLocks noGrp="1"/>
          </p:cNvSpPr>
          <p:nvPr>
            <p:ph type="body" idx="1"/>
          </p:nvPr>
        </p:nvSpPr>
        <p:spPr>
          <a:xfrm>
            <a:off x="8939847" y="5394625"/>
            <a:ext cx="1257600" cy="4263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D.I.Y.</a:t>
            </a:r>
            <a:endParaRPr/>
          </a:p>
        </p:txBody>
      </p:sp>
      <p:sp>
        <p:nvSpPr>
          <p:cNvPr id="847" name="Google Shape;847;g2461dc358c6_0_1179"/>
          <p:cNvSpPr txBox="1">
            <a:spLocks noGrp="1"/>
          </p:cNvSpPr>
          <p:nvPr>
            <p:ph type="body" idx="9"/>
          </p:nvPr>
        </p:nvSpPr>
        <p:spPr>
          <a:xfrm>
            <a:off x="5510064" y="5683895"/>
            <a:ext cx="17070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lang="en-US"/>
              <a:t>INCONVENIENT​</a:t>
            </a:r>
            <a:endParaRPr/>
          </a:p>
        </p:txBody>
      </p:sp>
      <p:sp>
        <p:nvSpPr>
          <p:cNvPr id="848" name="Google Shape;848;g2461dc358c6_0_11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849" name="Google Shape;849;g2461dc358c6_0_11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18221" y="1154564"/>
            <a:ext cx="1228734" cy="514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g2461dc358c6_0_11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24913" y="4130387"/>
            <a:ext cx="1257591" cy="38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g2461dc358c6_0_11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5299" y="4192135"/>
            <a:ext cx="775530" cy="628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52" name="Google Shape;852;g2461dc358c6_0_117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3388" y="3604214"/>
            <a:ext cx="1219209" cy="5667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53" name="Google Shape;853;g2461dc358c6_0_1179"/>
          <p:cNvCxnSpPr/>
          <p:nvPr/>
        </p:nvCxnSpPr>
        <p:spPr>
          <a:xfrm>
            <a:off x="4484143" y="3076677"/>
            <a:ext cx="0" cy="28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54" name="Google Shape;854;g2461dc358c6_0_1179"/>
          <p:cNvCxnSpPr/>
          <p:nvPr/>
        </p:nvCxnSpPr>
        <p:spPr>
          <a:xfrm>
            <a:off x="5869392" y="3061800"/>
            <a:ext cx="0" cy="28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55" name="Google Shape;855;g2461dc358c6_0_1179"/>
          <p:cNvCxnSpPr/>
          <p:nvPr/>
        </p:nvCxnSpPr>
        <p:spPr>
          <a:xfrm>
            <a:off x="5236618" y="3076677"/>
            <a:ext cx="0" cy="28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56" name="Google Shape;856;g2461dc358c6_0_1179"/>
          <p:cNvCxnSpPr/>
          <p:nvPr/>
        </p:nvCxnSpPr>
        <p:spPr>
          <a:xfrm>
            <a:off x="3888722" y="3078756"/>
            <a:ext cx="0" cy="28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57" name="Google Shape;857;g2461dc358c6_0_1179"/>
          <p:cNvCxnSpPr/>
          <p:nvPr/>
        </p:nvCxnSpPr>
        <p:spPr>
          <a:xfrm>
            <a:off x="6919464" y="3079831"/>
            <a:ext cx="0" cy="28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58" name="Google Shape;858;g2461dc358c6_0_1179"/>
          <p:cNvCxnSpPr/>
          <p:nvPr/>
        </p:nvCxnSpPr>
        <p:spPr>
          <a:xfrm>
            <a:off x="7541668" y="3070895"/>
            <a:ext cx="0" cy="28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59" name="Google Shape;859;g2461dc358c6_0_1179"/>
          <p:cNvCxnSpPr/>
          <p:nvPr/>
        </p:nvCxnSpPr>
        <p:spPr>
          <a:xfrm>
            <a:off x="8153400" y="3070896"/>
            <a:ext cx="0" cy="272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0" name="Google Shape;860;g2461dc358c6_0_1179"/>
          <p:cNvCxnSpPr/>
          <p:nvPr/>
        </p:nvCxnSpPr>
        <p:spPr>
          <a:xfrm>
            <a:off x="8783048" y="3076676"/>
            <a:ext cx="0" cy="281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1" name="Google Shape;861;g2461dc358c6_0_1179"/>
          <p:cNvCxnSpPr/>
          <p:nvPr/>
        </p:nvCxnSpPr>
        <p:spPr>
          <a:xfrm>
            <a:off x="6154003" y="3688943"/>
            <a:ext cx="344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2" name="Google Shape;862;g2461dc358c6_0_1179"/>
          <p:cNvCxnSpPr/>
          <p:nvPr/>
        </p:nvCxnSpPr>
        <p:spPr>
          <a:xfrm>
            <a:off x="6146220" y="4292214"/>
            <a:ext cx="344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3" name="Google Shape;863;g2461dc358c6_0_1179"/>
          <p:cNvCxnSpPr/>
          <p:nvPr/>
        </p:nvCxnSpPr>
        <p:spPr>
          <a:xfrm>
            <a:off x="6146220" y="5030402"/>
            <a:ext cx="344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4" name="Google Shape;864;g2461dc358c6_0_1179"/>
          <p:cNvCxnSpPr/>
          <p:nvPr/>
        </p:nvCxnSpPr>
        <p:spPr>
          <a:xfrm>
            <a:off x="6154003" y="5666047"/>
            <a:ext cx="344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5" name="Google Shape;865;g2461dc358c6_0_1179"/>
          <p:cNvCxnSpPr/>
          <p:nvPr/>
        </p:nvCxnSpPr>
        <p:spPr>
          <a:xfrm>
            <a:off x="6154003" y="2703106"/>
            <a:ext cx="344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6" name="Google Shape;866;g2461dc358c6_0_1179"/>
          <p:cNvCxnSpPr/>
          <p:nvPr/>
        </p:nvCxnSpPr>
        <p:spPr>
          <a:xfrm>
            <a:off x="6191208" y="1987542"/>
            <a:ext cx="344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7" name="Google Shape;867;g2461dc358c6_0_1179"/>
          <p:cNvCxnSpPr/>
          <p:nvPr/>
        </p:nvCxnSpPr>
        <p:spPr>
          <a:xfrm>
            <a:off x="6173900" y="1405402"/>
            <a:ext cx="344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8" name="Google Shape;868;g2461dc358c6_0_1179"/>
          <p:cNvCxnSpPr/>
          <p:nvPr/>
        </p:nvCxnSpPr>
        <p:spPr>
          <a:xfrm>
            <a:off x="6158766" y="771165"/>
            <a:ext cx="344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9" name="Google Shape;869;g2461dc358c6_0_1179"/>
          <p:cNvSpPr txBox="1"/>
          <p:nvPr/>
        </p:nvSpPr>
        <p:spPr>
          <a:xfrm>
            <a:off x="8538776" y="2842900"/>
            <a:ext cx="485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$50</a:t>
            </a:r>
            <a:endParaRPr/>
          </a:p>
        </p:txBody>
      </p:sp>
      <p:sp>
        <p:nvSpPr>
          <p:cNvPr id="870" name="Google Shape;870;g2461dc358c6_0_1179"/>
          <p:cNvSpPr txBox="1"/>
          <p:nvPr/>
        </p:nvSpPr>
        <p:spPr>
          <a:xfrm>
            <a:off x="7918816" y="2866159"/>
            <a:ext cx="485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$100</a:t>
            </a:r>
            <a:endParaRPr/>
          </a:p>
        </p:txBody>
      </p:sp>
      <p:sp>
        <p:nvSpPr>
          <p:cNvPr id="871" name="Google Shape;871;g2461dc358c6_0_1179"/>
          <p:cNvSpPr txBox="1"/>
          <p:nvPr/>
        </p:nvSpPr>
        <p:spPr>
          <a:xfrm>
            <a:off x="7298864" y="2863663"/>
            <a:ext cx="485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$150</a:t>
            </a:r>
            <a:endParaRPr/>
          </a:p>
        </p:txBody>
      </p:sp>
      <p:sp>
        <p:nvSpPr>
          <p:cNvPr id="872" name="Google Shape;872;g2461dc358c6_0_1179"/>
          <p:cNvSpPr txBox="1"/>
          <p:nvPr/>
        </p:nvSpPr>
        <p:spPr>
          <a:xfrm>
            <a:off x="6676660" y="2882640"/>
            <a:ext cx="485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$200</a:t>
            </a:r>
            <a:endParaRPr/>
          </a:p>
        </p:txBody>
      </p:sp>
      <p:sp>
        <p:nvSpPr>
          <p:cNvPr id="873" name="Google Shape;873;g2461dc358c6_0_1179"/>
          <p:cNvSpPr txBox="1"/>
          <p:nvPr/>
        </p:nvSpPr>
        <p:spPr>
          <a:xfrm>
            <a:off x="5631813" y="2856599"/>
            <a:ext cx="485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$300</a:t>
            </a:r>
            <a:endParaRPr/>
          </a:p>
        </p:txBody>
      </p:sp>
      <p:sp>
        <p:nvSpPr>
          <p:cNvPr id="874" name="Google Shape;874;g2461dc358c6_0_1179"/>
          <p:cNvSpPr txBox="1"/>
          <p:nvPr/>
        </p:nvSpPr>
        <p:spPr>
          <a:xfrm>
            <a:off x="5003164" y="2842902"/>
            <a:ext cx="485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$500</a:t>
            </a:r>
            <a:endParaRPr/>
          </a:p>
        </p:txBody>
      </p:sp>
      <p:sp>
        <p:nvSpPr>
          <p:cNvPr id="875" name="Google Shape;875;g2461dc358c6_0_1179"/>
          <p:cNvSpPr txBox="1"/>
          <p:nvPr/>
        </p:nvSpPr>
        <p:spPr>
          <a:xfrm>
            <a:off x="4240982" y="2870361"/>
            <a:ext cx="485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$700</a:t>
            </a:r>
            <a:endParaRPr/>
          </a:p>
        </p:txBody>
      </p:sp>
      <p:sp>
        <p:nvSpPr>
          <p:cNvPr id="876" name="Google Shape;876;g2461dc358c6_0_1179"/>
          <p:cNvSpPr txBox="1"/>
          <p:nvPr/>
        </p:nvSpPr>
        <p:spPr>
          <a:xfrm>
            <a:off x="3621434" y="2870361"/>
            <a:ext cx="5568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$1000</a:t>
            </a:r>
            <a:endParaRPr/>
          </a:p>
        </p:txBody>
      </p:sp>
      <p:pic>
        <p:nvPicPr>
          <p:cNvPr id="877" name="Google Shape;877;g2461dc358c6_0_117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42917" y="910461"/>
            <a:ext cx="997501" cy="873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928" name="Google Shape;928;p16"/>
          <p:cNvSpPr txBox="1">
            <a:spLocks noGrp="1"/>
          </p:cNvSpPr>
          <p:nvPr>
            <p:ph type="ftr" idx="11"/>
          </p:nvPr>
        </p:nvSpPr>
        <p:spPr>
          <a:xfrm>
            <a:off x="-817175" y="212330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pic>
        <p:nvPicPr>
          <p:cNvPr id="929" name="Google Shape;929;p16" descr="A picture containing grass sprouti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598229" y="0"/>
            <a:ext cx="459377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31" name="Google Shape;931;p16"/>
          <p:cNvGraphicFramePr/>
          <p:nvPr/>
        </p:nvGraphicFramePr>
        <p:xfrm>
          <a:off x="546950" y="1104613"/>
          <a:ext cx="6703200" cy="9143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1% of the market </a:t>
                      </a:r>
                      <a:endParaRPr sz="12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Year 1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Year 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Year 3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Year 4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Year 5 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Net Revenue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(7,022,650)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(772,958)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(492,455)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/>
                        <a:t>4,715,102</a:t>
                      </a:r>
                      <a:endParaRPr sz="120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/>
                        <a:t>4,924,735</a:t>
                      </a:r>
                      <a:endParaRPr sz="1200" dirty="0"/>
                    </a:p>
                  </a:txBody>
                  <a:tcPr marL="91425" marR="91425" marT="91425" marB="91425">
                    <a:lnL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32" name="Google Shape;93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806" y="2173238"/>
            <a:ext cx="6573487" cy="44982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732;p9">
            <a:extLst>
              <a:ext uri="{FF2B5EF4-FFF2-40B4-BE49-F238E27FC236}">
                <a16:creationId xmlns:a16="http://schemas.microsoft.com/office/drawing/2014/main" id="{2892DC0A-D607-C193-639A-DD6AEFB78D00}"/>
              </a:ext>
            </a:extLst>
          </p:cNvPr>
          <p:cNvSpPr txBox="1">
            <a:spLocks/>
          </p:cNvSpPr>
          <p:nvPr/>
        </p:nvSpPr>
        <p:spPr>
          <a:xfrm>
            <a:off x="808382" y="422661"/>
            <a:ext cx="5200532" cy="72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2"/>
              </a:buClr>
            </a:pPr>
            <a:r>
              <a:rPr lang="en-US" sz="3100" b="1" dirty="0">
                <a:latin typeface="Poppins"/>
                <a:ea typeface="Poppins"/>
                <a:cs typeface="Poppins"/>
                <a:sym typeface="Poppins"/>
              </a:rPr>
              <a:t>Financials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746"/>
    </mc:Choice>
    <mc:Fallback xmlns="">
      <p:transition spd="slow" advTm="3874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5772CB-690D-26F6-6865-3010768C7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360" y="1665574"/>
            <a:ext cx="11059280" cy="2523144"/>
          </a:xfrm>
        </p:spPr>
        <p:txBody>
          <a:bodyPr/>
          <a:lstStyle/>
          <a:p>
            <a:r>
              <a:rPr lang="en-US" sz="2400" b="0" i="0" dirty="0">
                <a:solidFill>
                  <a:srgbClr val="37415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Our mission at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UrbaGro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 is to deliver sustainable, nutritious food that </a:t>
            </a:r>
          </a:p>
          <a:p>
            <a:r>
              <a:rPr lang="en-US" sz="2400" b="0" i="0" dirty="0">
                <a:solidFill>
                  <a:srgbClr val="37415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saves consumers money, fights climate change and obesity, </a:t>
            </a:r>
          </a:p>
          <a:p>
            <a:r>
              <a:rPr lang="en-US" sz="2400" b="0" i="0" dirty="0">
                <a:solidFill>
                  <a:srgbClr val="37415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and enhances public awareness of agricultural practices.</a:t>
            </a: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98E7A-E459-197D-E045-9908B283AA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pic>
        <p:nvPicPr>
          <p:cNvPr id="7" name="Picture 6" descr="Rainbow assorted fruits and vegetables">
            <a:extLst>
              <a:ext uri="{FF2B5EF4-FFF2-40B4-BE49-F238E27FC236}">
                <a16:creationId xmlns:a16="http://schemas.microsoft.com/office/drawing/2014/main" id="{A04E0AD5-BD64-A6EE-9B15-45095743BD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906"/>
          <a:stretch/>
        </p:blipFill>
        <p:spPr>
          <a:xfrm>
            <a:off x="0" y="4234542"/>
            <a:ext cx="12192000" cy="2623457"/>
          </a:xfrm>
          <a:prstGeom prst="rect">
            <a:avLst/>
          </a:prstGeom>
        </p:spPr>
      </p:pic>
      <p:sp>
        <p:nvSpPr>
          <p:cNvPr id="2" name="Google Shape;732;p9">
            <a:extLst>
              <a:ext uri="{FF2B5EF4-FFF2-40B4-BE49-F238E27FC236}">
                <a16:creationId xmlns:a16="http://schemas.microsoft.com/office/drawing/2014/main" id="{666DDCBC-0B19-E217-25EE-DF1C1B236380}"/>
              </a:ext>
            </a:extLst>
          </p:cNvPr>
          <p:cNvSpPr txBox="1">
            <a:spLocks/>
          </p:cNvSpPr>
          <p:nvPr/>
        </p:nvSpPr>
        <p:spPr>
          <a:xfrm>
            <a:off x="808382" y="422661"/>
            <a:ext cx="5200532" cy="72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2"/>
              </a:buClr>
            </a:pPr>
            <a:r>
              <a:rPr lang="en-US" sz="3100" b="1" dirty="0">
                <a:latin typeface="Poppins"/>
                <a:ea typeface="Poppins"/>
                <a:cs typeface="Poppins"/>
                <a:sym typeface="Poppins"/>
              </a:rPr>
              <a:t>Conclusion </a:t>
            </a:r>
          </a:p>
        </p:txBody>
      </p:sp>
    </p:spTree>
    <p:extLst>
      <p:ext uri="{BB962C8B-B14F-4D97-AF65-F5344CB8AC3E}">
        <p14:creationId xmlns:p14="http://schemas.microsoft.com/office/powerpoint/2010/main" val="302287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95"/>
    </mc:Choice>
    <mc:Fallback xmlns="">
      <p:transition spd="slow" advTm="1799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"/>
          <p:cNvSpPr txBox="1">
            <a:spLocks noGrp="1"/>
          </p:cNvSpPr>
          <p:nvPr>
            <p:ph type="title"/>
          </p:nvPr>
        </p:nvSpPr>
        <p:spPr>
          <a:xfrm>
            <a:off x="900363" y="1032313"/>
            <a:ext cx="1871700" cy="6414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lang="en-US"/>
              <a:t>PROBLEM</a:t>
            </a:r>
            <a:endParaRPr/>
          </a:p>
        </p:txBody>
      </p:sp>
      <p:sp>
        <p:nvSpPr>
          <p:cNvPr id="710" name="Google Shape;710;p3"/>
          <p:cNvSpPr txBox="1">
            <a:spLocks noGrp="1"/>
          </p:cNvSpPr>
          <p:nvPr>
            <p:ph type="body" idx="1"/>
          </p:nvPr>
        </p:nvSpPr>
        <p:spPr>
          <a:xfrm>
            <a:off x="4093380" y="3537601"/>
            <a:ext cx="3433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800"/>
              <a:buNone/>
            </a:pPr>
            <a:r>
              <a:rPr lang="en-US"/>
              <a:t>CLIMATE CHANGE</a:t>
            </a:r>
            <a:endParaRPr/>
          </a:p>
        </p:txBody>
      </p:sp>
      <p:sp>
        <p:nvSpPr>
          <p:cNvPr id="711" name="Google Shape;711;p3"/>
          <p:cNvSpPr txBox="1">
            <a:spLocks noGrp="1"/>
          </p:cNvSpPr>
          <p:nvPr>
            <p:ph type="body" idx="2"/>
          </p:nvPr>
        </p:nvSpPr>
        <p:spPr>
          <a:xfrm>
            <a:off x="4093392" y="4107105"/>
            <a:ext cx="3433200" cy="13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Climate change is decimating crop output around the country and world, making produce more difficult to get</a:t>
            </a:r>
            <a:endParaRPr/>
          </a:p>
        </p:txBody>
      </p:sp>
      <p:sp>
        <p:nvSpPr>
          <p:cNvPr id="712" name="Google Shape;712;p3"/>
          <p:cNvSpPr txBox="1">
            <a:spLocks noGrp="1"/>
          </p:cNvSpPr>
          <p:nvPr>
            <p:ph type="body" idx="3"/>
          </p:nvPr>
        </p:nvSpPr>
        <p:spPr>
          <a:xfrm>
            <a:off x="8203352" y="1246076"/>
            <a:ext cx="34332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800"/>
              <a:buNone/>
            </a:pPr>
            <a:r>
              <a:rPr lang="en-US"/>
              <a:t>LACK OF KNOWLEDGE</a:t>
            </a:r>
            <a:endParaRPr/>
          </a:p>
        </p:txBody>
      </p:sp>
      <p:sp>
        <p:nvSpPr>
          <p:cNvPr id="713" name="Google Shape;713;p3"/>
          <p:cNvSpPr txBox="1">
            <a:spLocks noGrp="1"/>
          </p:cNvSpPr>
          <p:nvPr>
            <p:ph type="body" idx="4"/>
          </p:nvPr>
        </p:nvSpPr>
        <p:spPr>
          <a:xfrm>
            <a:off x="8203339" y="1801130"/>
            <a:ext cx="3433200" cy="13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Many customers lack the knowledge of large scale agriculture, and also lack the space required to to grow their own produce in their homes/yards</a:t>
            </a:r>
            <a:endParaRPr/>
          </a:p>
        </p:txBody>
      </p:sp>
      <p:sp>
        <p:nvSpPr>
          <p:cNvPr id="714" name="Google Shape;714;p3"/>
          <p:cNvSpPr txBox="1">
            <a:spLocks noGrp="1"/>
          </p:cNvSpPr>
          <p:nvPr>
            <p:ph type="body" idx="5"/>
          </p:nvPr>
        </p:nvSpPr>
        <p:spPr>
          <a:xfrm>
            <a:off x="4093392" y="1244736"/>
            <a:ext cx="3433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800"/>
              <a:buNone/>
            </a:pPr>
            <a:r>
              <a:rPr lang="en-US"/>
              <a:t>RISING COSTS</a:t>
            </a:r>
            <a:endParaRPr/>
          </a:p>
        </p:txBody>
      </p:sp>
      <p:sp>
        <p:nvSpPr>
          <p:cNvPr id="715" name="Google Shape;715;p3"/>
          <p:cNvSpPr txBox="1">
            <a:spLocks noGrp="1"/>
          </p:cNvSpPr>
          <p:nvPr>
            <p:ph type="body" idx="6"/>
          </p:nvPr>
        </p:nvSpPr>
        <p:spPr>
          <a:xfrm>
            <a:off x="4093392" y="1801137"/>
            <a:ext cx="3433200" cy="9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Costs for grocery store produce are rising, make it more expensive than ever to buy healthy fruits and vegetables</a:t>
            </a:r>
            <a:endParaRPr/>
          </a:p>
        </p:txBody>
      </p:sp>
      <p:sp>
        <p:nvSpPr>
          <p:cNvPr id="716" name="Google Shape;716;p3"/>
          <p:cNvSpPr txBox="1">
            <a:spLocks noGrp="1"/>
          </p:cNvSpPr>
          <p:nvPr>
            <p:ph type="body" idx="7"/>
          </p:nvPr>
        </p:nvSpPr>
        <p:spPr>
          <a:xfrm>
            <a:off x="8203339" y="3536249"/>
            <a:ext cx="34332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800"/>
              <a:buNone/>
            </a:pPr>
            <a:r>
              <a:rPr lang="en-US"/>
              <a:t>OBESITY</a:t>
            </a:r>
            <a:endParaRPr/>
          </a:p>
        </p:txBody>
      </p:sp>
      <p:sp>
        <p:nvSpPr>
          <p:cNvPr id="717" name="Google Shape;717;p3"/>
          <p:cNvSpPr txBox="1">
            <a:spLocks noGrp="1"/>
          </p:cNvSpPr>
          <p:nvPr>
            <p:ph type="body" idx="8"/>
          </p:nvPr>
        </p:nvSpPr>
        <p:spPr>
          <a:xfrm>
            <a:off x="8203339" y="4107112"/>
            <a:ext cx="3433200" cy="9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The obesity rate is increasing in many countries, especially here in the US. A lack of access to healthy foods is a driver of this increasing obesity rate</a:t>
            </a:r>
            <a:endParaRPr/>
          </a:p>
        </p:txBody>
      </p:sp>
      <p:sp>
        <p:nvSpPr>
          <p:cNvPr id="718" name="Google Shape;718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719" name="Google Shape;7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470" y="2264212"/>
            <a:ext cx="3711357" cy="208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0" name="Google Shape;720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833" y="4770362"/>
            <a:ext cx="3684067" cy="2087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4"/>
          <p:cNvSpPr txBox="1">
            <a:spLocks noGrp="1"/>
          </p:cNvSpPr>
          <p:nvPr>
            <p:ph type="title"/>
          </p:nvPr>
        </p:nvSpPr>
        <p:spPr>
          <a:xfrm>
            <a:off x="7775555" y="460611"/>
            <a:ext cx="1929600" cy="640800"/>
          </a:xfrm>
          <a:prstGeom prst="rect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lang="en-US"/>
              <a:t>SOLUTION</a:t>
            </a:r>
            <a:endParaRPr/>
          </a:p>
        </p:txBody>
      </p:sp>
      <p:sp>
        <p:nvSpPr>
          <p:cNvPr id="726" name="Google Shape;726;p4"/>
          <p:cNvSpPr txBox="1">
            <a:spLocks noGrp="1"/>
          </p:cNvSpPr>
          <p:nvPr>
            <p:ph type="body" idx="1"/>
          </p:nvPr>
        </p:nvSpPr>
        <p:spPr>
          <a:xfrm>
            <a:off x="5625059" y="1710933"/>
            <a:ext cx="31266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800"/>
              <a:buNone/>
            </a:pPr>
            <a:r>
              <a:rPr lang="en-US"/>
              <a:t>CLOSE THE GAP</a:t>
            </a:r>
            <a:endParaRPr/>
          </a:p>
        </p:txBody>
      </p:sp>
      <p:sp>
        <p:nvSpPr>
          <p:cNvPr id="727" name="Google Shape;727;p4"/>
          <p:cNvSpPr txBox="1">
            <a:spLocks noGrp="1"/>
          </p:cNvSpPr>
          <p:nvPr>
            <p:ph type="body" idx="3"/>
          </p:nvPr>
        </p:nvSpPr>
        <p:spPr>
          <a:xfrm>
            <a:off x="5625051" y="2224825"/>
            <a:ext cx="2901900" cy="13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Our product makes organic farming at home easier, and no other product on the market offers the same benefits or yield</a:t>
            </a:r>
            <a:endParaRPr/>
          </a:p>
        </p:txBody>
      </p:sp>
      <p:sp>
        <p:nvSpPr>
          <p:cNvPr id="728" name="Google Shape;728;p4"/>
          <p:cNvSpPr txBox="1">
            <a:spLocks noGrp="1"/>
          </p:cNvSpPr>
          <p:nvPr>
            <p:ph type="body" idx="4"/>
          </p:nvPr>
        </p:nvSpPr>
        <p:spPr>
          <a:xfrm>
            <a:off x="8526986" y="1710933"/>
            <a:ext cx="3281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800"/>
              <a:buNone/>
            </a:pPr>
            <a:r>
              <a:rPr lang="en-US"/>
              <a:t>TARGET AUDIENCE</a:t>
            </a:r>
            <a:endParaRPr/>
          </a:p>
        </p:txBody>
      </p:sp>
      <p:sp>
        <p:nvSpPr>
          <p:cNvPr id="729" name="Google Shape;729;p4"/>
          <p:cNvSpPr txBox="1">
            <a:spLocks noGrp="1"/>
          </p:cNvSpPr>
          <p:nvPr>
            <p:ph type="body" idx="5"/>
          </p:nvPr>
        </p:nvSpPr>
        <p:spPr>
          <a:xfrm>
            <a:off x="8610611" y="2224836"/>
            <a:ext cx="3281700" cy="13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dirty="0"/>
              <a:t>23–40-year-old males and females who enjoy helping the environment and saving money</a:t>
            </a:r>
            <a:endParaRPr dirty="0"/>
          </a:p>
        </p:txBody>
      </p:sp>
      <p:sp>
        <p:nvSpPr>
          <p:cNvPr id="730" name="Google Shape;730;p4"/>
          <p:cNvSpPr txBox="1">
            <a:spLocks noGrp="1"/>
          </p:cNvSpPr>
          <p:nvPr>
            <p:ph type="body" idx="6"/>
          </p:nvPr>
        </p:nvSpPr>
        <p:spPr>
          <a:xfrm>
            <a:off x="5712659" y="3933176"/>
            <a:ext cx="31266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800"/>
              <a:buNone/>
            </a:pPr>
            <a:r>
              <a:rPr lang="en-US"/>
              <a:t>COST SAVINGS</a:t>
            </a:r>
            <a:endParaRPr/>
          </a:p>
        </p:txBody>
      </p:sp>
      <p:sp>
        <p:nvSpPr>
          <p:cNvPr id="731" name="Google Shape;731;p4"/>
          <p:cNvSpPr txBox="1">
            <a:spLocks noGrp="1"/>
          </p:cNvSpPr>
          <p:nvPr>
            <p:ph type="body" idx="7"/>
          </p:nvPr>
        </p:nvSpPr>
        <p:spPr>
          <a:xfrm>
            <a:off x="5712651" y="4362175"/>
            <a:ext cx="2743200" cy="12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Customers will notice significant savings by growing their own produce, rather than buying from supermarkets </a:t>
            </a:r>
            <a:endParaRPr/>
          </a:p>
        </p:txBody>
      </p:sp>
      <p:sp>
        <p:nvSpPr>
          <p:cNvPr id="732" name="Google Shape;732;p4"/>
          <p:cNvSpPr txBox="1">
            <a:spLocks noGrp="1"/>
          </p:cNvSpPr>
          <p:nvPr>
            <p:ph type="body" idx="8"/>
          </p:nvPr>
        </p:nvSpPr>
        <p:spPr>
          <a:xfrm>
            <a:off x="8526986" y="3933176"/>
            <a:ext cx="32817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1800"/>
              <a:buNone/>
            </a:pPr>
            <a:r>
              <a:rPr lang="en-US" dirty="0"/>
              <a:t>EASY TO USE</a:t>
            </a:r>
            <a:endParaRPr dirty="0"/>
          </a:p>
        </p:txBody>
      </p:sp>
      <p:sp>
        <p:nvSpPr>
          <p:cNvPr id="733" name="Google Shape;733;p4"/>
          <p:cNvSpPr txBox="1">
            <a:spLocks noGrp="1"/>
          </p:cNvSpPr>
          <p:nvPr>
            <p:ph type="body" idx="9"/>
          </p:nvPr>
        </p:nvSpPr>
        <p:spPr>
          <a:xfrm>
            <a:off x="8526986" y="4362176"/>
            <a:ext cx="3281700" cy="12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dirty="0"/>
              <a:t>A simple product that gives customers the information they need in order to grow abundant amounts of fresh produce</a:t>
            </a:r>
            <a:endParaRPr dirty="0"/>
          </a:p>
        </p:txBody>
      </p:sp>
      <p:sp>
        <p:nvSpPr>
          <p:cNvPr id="734" name="Google Shape;73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735" name="Google Shape;73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3913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8" descr="A picture containing grass, outdoor, nature, field, sunset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677227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8"/>
          <p:cNvSpPr txBox="1">
            <a:spLocks noGrp="1"/>
          </p:cNvSpPr>
          <p:nvPr>
            <p:ph type="title"/>
          </p:nvPr>
        </p:nvSpPr>
        <p:spPr>
          <a:xfrm>
            <a:off x="333500" y="266175"/>
            <a:ext cx="5300100" cy="640800"/>
          </a:xfrm>
          <a:prstGeom prst="rect">
            <a:avLst/>
          </a:prstGeom>
          <a:gradFill>
            <a:gsLst>
              <a:gs pos="0">
                <a:srgbClr val="F9FBFD">
                  <a:alpha val="0"/>
                </a:srgbClr>
              </a:gs>
              <a:gs pos="50000">
                <a:srgbClr val="F9FBFD">
                  <a:alpha val="0"/>
                </a:srgbClr>
              </a:gs>
              <a:gs pos="100000">
                <a:srgbClr val="9ACF21">
                  <a:alpha val="9803"/>
                </a:srgbClr>
              </a:gs>
            </a:gsLst>
            <a:lin ang="0" scaled="0"/>
          </a:gra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4275" b="1">
                <a:latin typeface="Poppins"/>
                <a:ea typeface="Poppins"/>
                <a:cs typeface="Poppins"/>
                <a:sym typeface="Poppins"/>
              </a:rPr>
              <a:t>Business Model</a:t>
            </a:r>
            <a:endParaRPr/>
          </a:p>
        </p:txBody>
      </p:sp>
      <p:sp>
        <p:nvSpPr>
          <p:cNvPr id="742" name="Google Shape;742;p8"/>
          <p:cNvSpPr txBox="1">
            <a:spLocks noGrp="1"/>
          </p:cNvSpPr>
          <p:nvPr>
            <p:ph type="sldNum" idx="12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743" name="Google Shape;743;p8"/>
          <p:cNvSpPr/>
          <p:nvPr/>
        </p:nvSpPr>
        <p:spPr>
          <a:xfrm>
            <a:off x="3383071" y="0"/>
            <a:ext cx="3376958" cy="6858000"/>
          </a:xfrm>
          <a:custGeom>
            <a:avLst/>
            <a:gdLst/>
            <a:ahLst/>
            <a:cxnLst/>
            <a:rect l="l" t="t" r="r" b="b"/>
            <a:pathLst>
              <a:path w="3376958" h="6858000" extrusionOk="0">
                <a:moveTo>
                  <a:pt x="607" y="0"/>
                </a:moveTo>
                <a:lnTo>
                  <a:pt x="3376958" y="0"/>
                </a:lnTo>
                <a:cubicBezTo>
                  <a:pt x="3373329" y="2286000"/>
                  <a:pt x="3369701" y="4572000"/>
                  <a:pt x="3366072" y="6858000"/>
                </a:cubicBezTo>
                <a:lnTo>
                  <a:pt x="607" y="6858000"/>
                </a:lnTo>
                <a:cubicBezTo>
                  <a:pt x="474" y="5044440"/>
                  <a:pt x="342" y="3230880"/>
                  <a:pt x="209" y="1417320"/>
                </a:cubicBezTo>
                <a:cubicBezTo>
                  <a:pt x="-1127" y="1400810"/>
                  <a:pt x="1470803" y="1409700"/>
                  <a:pt x="1448009" y="1417320"/>
                </a:cubicBezTo>
                <a:cubicBezTo>
                  <a:pt x="1444199" y="1253490"/>
                  <a:pt x="1453023" y="1028700"/>
                  <a:pt x="1440389" y="822960"/>
                </a:cubicBezTo>
                <a:lnTo>
                  <a:pt x="7829" y="822960"/>
                </a:lnTo>
                <a:cubicBezTo>
                  <a:pt x="4085" y="533400"/>
                  <a:pt x="-1933" y="316230"/>
                  <a:pt x="607" y="0"/>
                </a:cubicBezTo>
                <a:close/>
              </a:path>
            </a:pathLst>
          </a:custGeom>
          <a:solidFill>
            <a:schemeClr val="accent5">
              <a:alpha val="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4" name="Google Shape;744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500" y="1046200"/>
            <a:ext cx="11438147" cy="53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9"/>
          <p:cNvSpPr txBox="1">
            <a:spLocks noGrp="1"/>
          </p:cNvSpPr>
          <p:nvPr>
            <p:ph type="title"/>
          </p:nvPr>
        </p:nvSpPr>
        <p:spPr>
          <a:xfrm>
            <a:off x="808382" y="422661"/>
            <a:ext cx="5200532" cy="720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lang="en-US" sz="3100" b="1">
                <a:latin typeface="Poppins"/>
                <a:ea typeface="Poppins"/>
                <a:cs typeface="Poppins"/>
                <a:sym typeface="Poppins"/>
              </a:rPr>
              <a:t>MARKET OVERVIEW</a:t>
            </a:r>
            <a:endParaRPr sz="3100" b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50" name="Google Shape;750;p9"/>
          <p:cNvSpPr txBox="1">
            <a:spLocks noGrp="1"/>
          </p:cNvSpPr>
          <p:nvPr>
            <p:ph type="body" idx="1"/>
          </p:nvPr>
        </p:nvSpPr>
        <p:spPr>
          <a:xfrm>
            <a:off x="484575" y="1617550"/>
            <a:ext cx="1769100" cy="7203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None/>
            </a:pPr>
            <a:r>
              <a:rPr lang="en-US"/>
              <a:t>90.3 million</a:t>
            </a:r>
            <a:endParaRPr/>
          </a:p>
        </p:txBody>
      </p:sp>
      <p:sp>
        <p:nvSpPr>
          <p:cNvPr id="751" name="Google Shape;751;p9"/>
          <p:cNvSpPr txBox="1">
            <a:spLocks noGrp="1"/>
          </p:cNvSpPr>
          <p:nvPr>
            <p:ph type="body" idx="4"/>
          </p:nvPr>
        </p:nvSpPr>
        <p:spPr>
          <a:xfrm>
            <a:off x="2636375" y="1456749"/>
            <a:ext cx="3365100" cy="12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b="1" u="sng">
                <a:solidFill>
                  <a:schemeClr val="dk2"/>
                </a:solidFill>
              </a:rPr>
              <a:t>Total Addressable Market​</a:t>
            </a:r>
            <a:endParaRPr b="1" u="sng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2"/>
                </a:solidFill>
              </a:rPr>
              <a:t>“...70% of American households participate in some form of gardening.”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752" name="Google Shape;752;p9"/>
          <p:cNvSpPr txBox="1">
            <a:spLocks noGrp="1"/>
          </p:cNvSpPr>
          <p:nvPr>
            <p:ph type="body" idx="5"/>
          </p:nvPr>
        </p:nvSpPr>
        <p:spPr>
          <a:xfrm>
            <a:off x="2636427" y="3187048"/>
            <a:ext cx="33651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b="1" u="sng">
                <a:solidFill>
                  <a:schemeClr val="dk2"/>
                </a:solidFill>
              </a:rPr>
              <a:t>Serviceable Available Market​</a:t>
            </a:r>
            <a:endParaRPr b="1" u="sng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2"/>
                </a:solidFill>
              </a:rPr>
              <a:t>Based on target consumer personas and market research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753" name="Google Shape;753;p9"/>
          <p:cNvSpPr txBox="1">
            <a:spLocks noGrp="1"/>
          </p:cNvSpPr>
          <p:nvPr>
            <p:ph type="body" idx="6"/>
          </p:nvPr>
        </p:nvSpPr>
        <p:spPr>
          <a:xfrm>
            <a:off x="2636427" y="4612584"/>
            <a:ext cx="3365100" cy="10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 b="1" u="sng">
                <a:solidFill>
                  <a:schemeClr val="dk2"/>
                </a:solidFill>
              </a:rPr>
              <a:t>Serviceable Obtainable Market​</a:t>
            </a:r>
            <a:endParaRPr b="1" u="sng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>
                <a:solidFill>
                  <a:schemeClr val="dk2"/>
                </a:solidFill>
              </a:rPr>
              <a:t>Achieve 1% market share driven by quality and affordability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755" name="Google Shape;755;p9" descr="A picture containing plant, vegetable&#10;"/>
          <p:cNvPicPr preferRelativeResize="0">
            <a:picLocks noGrp="1"/>
          </p:cNvPicPr>
          <p:nvPr>
            <p:ph type="pic" idx="7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384174" y="0"/>
            <a:ext cx="58078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p9"/>
          <p:cNvSpPr txBox="1">
            <a:spLocks noGrp="1"/>
          </p:cNvSpPr>
          <p:nvPr>
            <p:ph type="body" idx="1"/>
          </p:nvPr>
        </p:nvSpPr>
        <p:spPr>
          <a:xfrm>
            <a:off x="484675" y="3335388"/>
            <a:ext cx="1769100" cy="7203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None/>
            </a:pPr>
            <a:r>
              <a:rPr lang="en-US"/>
              <a:t>20.9 million</a:t>
            </a:r>
            <a:endParaRPr/>
          </a:p>
        </p:txBody>
      </p:sp>
      <p:sp>
        <p:nvSpPr>
          <p:cNvPr id="759" name="Google Shape;759;p9"/>
          <p:cNvSpPr txBox="1">
            <a:spLocks noGrp="1"/>
          </p:cNvSpPr>
          <p:nvPr>
            <p:ph type="body" idx="1"/>
          </p:nvPr>
        </p:nvSpPr>
        <p:spPr>
          <a:xfrm>
            <a:off x="484675" y="4760925"/>
            <a:ext cx="1769100" cy="7203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None/>
            </a:pPr>
            <a:r>
              <a:rPr lang="en-US"/>
              <a:t>209K households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2481a7848f8_0_0"/>
          <p:cNvSpPr txBox="1">
            <a:spLocks noGrp="1"/>
          </p:cNvSpPr>
          <p:nvPr>
            <p:ph type="title"/>
          </p:nvPr>
        </p:nvSpPr>
        <p:spPr>
          <a:xfrm>
            <a:off x="3238500" y="261268"/>
            <a:ext cx="57150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lang="en-US" sz="2800" u="sng"/>
              <a:t>SALES &amp; MARKETING </a:t>
            </a:r>
            <a:endParaRPr/>
          </a:p>
        </p:txBody>
      </p:sp>
      <p:sp>
        <p:nvSpPr>
          <p:cNvPr id="766" name="Google Shape;766;g2481a7848f8_0_0"/>
          <p:cNvSpPr txBox="1">
            <a:spLocks noGrp="1"/>
          </p:cNvSpPr>
          <p:nvPr>
            <p:ph type="body" idx="1"/>
          </p:nvPr>
        </p:nvSpPr>
        <p:spPr>
          <a:xfrm>
            <a:off x="3284500" y="2442225"/>
            <a:ext cx="16674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3200"/>
              <a:buNone/>
            </a:pPr>
            <a:r>
              <a:rPr lang="en-US"/>
              <a:t>PRICE</a:t>
            </a:r>
            <a:endParaRPr/>
          </a:p>
        </p:txBody>
      </p:sp>
      <p:sp>
        <p:nvSpPr>
          <p:cNvPr id="767" name="Google Shape;767;g2481a7848f8_0_0"/>
          <p:cNvSpPr txBox="1">
            <a:spLocks noGrp="1"/>
          </p:cNvSpPr>
          <p:nvPr>
            <p:ph type="body" idx="2"/>
          </p:nvPr>
        </p:nvSpPr>
        <p:spPr>
          <a:xfrm>
            <a:off x="2648645" y="3312124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$150/unit</a:t>
            </a:r>
            <a:endParaRPr/>
          </a:p>
        </p:txBody>
      </p:sp>
      <p:sp>
        <p:nvSpPr>
          <p:cNvPr id="768" name="Google Shape;768;g2481a7848f8_0_0"/>
          <p:cNvSpPr txBox="1">
            <a:spLocks noGrp="1"/>
          </p:cNvSpPr>
          <p:nvPr>
            <p:ph type="body" idx="3"/>
          </p:nvPr>
        </p:nvSpPr>
        <p:spPr>
          <a:xfrm>
            <a:off x="2648645" y="3682236"/>
            <a:ext cx="2939100" cy="4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/>
              <a:t>$30/month subscription </a:t>
            </a:r>
            <a:endParaRPr/>
          </a:p>
        </p:txBody>
      </p:sp>
      <p:sp>
        <p:nvSpPr>
          <p:cNvPr id="769" name="Google Shape;769;g2481a7848f8_0_0"/>
          <p:cNvSpPr txBox="1">
            <a:spLocks noGrp="1"/>
          </p:cNvSpPr>
          <p:nvPr>
            <p:ph type="body" idx="4"/>
          </p:nvPr>
        </p:nvSpPr>
        <p:spPr>
          <a:xfrm>
            <a:off x="6473425" y="1945100"/>
            <a:ext cx="17721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3200"/>
              <a:buNone/>
            </a:pPr>
            <a:r>
              <a:rPr lang="en-US"/>
              <a:t>PLACE</a:t>
            </a:r>
            <a:endParaRPr/>
          </a:p>
        </p:txBody>
      </p:sp>
      <p:sp>
        <p:nvSpPr>
          <p:cNvPr id="770" name="Google Shape;770;g2481a7848f8_0_0"/>
          <p:cNvSpPr txBox="1">
            <a:spLocks noGrp="1"/>
          </p:cNvSpPr>
          <p:nvPr>
            <p:ph type="body" idx="7"/>
          </p:nvPr>
        </p:nvSpPr>
        <p:spPr>
          <a:xfrm>
            <a:off x="9366275" y="2519425"/>
            <a:ext cx="2825700" cy="8634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3200"/>
              <a:buNone/>
            </a:pPr>
            <a:r>
              <a:rPr lang="en-US"/>
              <a:t>PROMOTION</a:t>
            </a:r>
            <a:endParaRPr/>
          </a:p>
        </p:txBody>
      </p:sp>
      <p:pic>
        <p:nvPicPr>
          <p:cNvPr id="771" name="Google Shape;771;g2481a7848f8_0_0"/>
          <p:cNvPicPr preferRelativeResize="0"/>
          <p:nvPr/>
        </p:nvPicPr>
        <p:blipFill rotWithShape="1">
          <a:blip r:embed="rId3">
            <a:alphaModFix/>
          </a:blip>
          <a:srcRect t="49426" b="29055"/>
          <a:stretch/>
        </p:blipFill>
        <p:spPr>
          <a:xfrm>
            <a:off x="20" y="4234542"/>
            <a:ext cx="12191980" cy="2623457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g2481a7848f8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773" name="Google Shape;773;g2481a7848f8_0_0"/>
          <p:cNvSpPr txBox="1"/>
          <p:nvPr/>
        </p:nvSpPr>
        <p:spPr>
          <a:xfrm>
            <a:off x="262197" y="2740391"/>
            <a:ext cx="1834500" cy="541500"/>
          </a:xfrm>
          <a:prstGeom prst="rect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6710"/>
              </a:buClr>
              <a:buSzPts val="2400"/>
              <a:buFont typeface="Arial"/>
              <a:buNone/>
            </a:pPr>
            <a:r>
              <a:rPr lang="en-US" sz="2400" cap="none">
                <a:solidFill>
                  <a:srgbClr val="4D6710"/>
                </a:solidFill>
                <a:latin typeface="Arial"/>
                <a:ea typeface="Arial"/>
                <a:cs typeface="Arial"/>
                <a:sym typeface="Arial"/>
              </a:rPr>
              <a:t>PRODUCT</a:t>
            </a:r>
            <a:endParaRPr/>
          </a:p>
        </p:txBody>
      </p:sp>
      <p:pic>
        <p:nvPicPr>
          <p:cNvPr id="774" name="Google Shape;774;g2481a7848f8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6138" y="245084"/>
            <a:ext cx="1905962" cy="2424545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g2481a7848f8_0_0"/>
          <p:cNvSpPr txBox="1"/>
          <p:nvPr/>
        </p:nvSpPr>
        <p:spPr>
          <a:xfrm>
            <a:off x="-190454" y="3388174"/>
            <a:ext cx="2739600" cy="3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UrbaGro Ultra Smart Indoor Tower</a:t>
            </a:r>
            <a:endParaRPr/>
          </a:p>
        </p:txBody>
      </p:sp>
      <p:pic>
        <p:nvPicPr>
          <p:cNvPr id="776" name="Google Shape;776;g2481a7848f8_0_0" descr="Online Network with solid fill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02346" y="301121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7" name="Google Shape;777;g2481a7848f8_0_0" descr="Dance with solid fill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33329" y="306432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8" name="Google Shape;778;g2481a7848f8_0_0" descr="Internet with solid fil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02279" y="72966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g2481a7848f8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93254" y="820481"/>
            <a:ext cx="2995610" cy="1418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g2481a7848f8_0_0" descr="Seedlings growing in a garden with sunlight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215394" y="861273"/>
            <a:ext cx="1805645" cy="1204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AC144-CA1D-F337-EE36-07BC7AC2F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427" y="311167"/>
            <a:ext cx="4034400" cy="438000"/>
          </a:xfrm>
          <a:ln w="28575">
            <a:solidFill>
              <a:schemeClr val="accent2"/>
            </a:solidFill>
          </a:ln>
        </p:spPr>
        <p:txBody>
          <a:bodyPr anchor="ctr"/>
          <a:lstStyle/>
          <a:p>
            <a:pPr algn="ctr"/>
            <a:r>
              <a:rPr lang="en-US" dirty="0"/>
              <a:t>PRIMARY RESEARCH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66C299-5A7E-C551-79AD-4172F22016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9DD6B0B-18FD-9C31-4BCB-AF79F06E4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64" y="934639"/>
            <a:ext cx="5562050" cy="179551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0CBE7C4-C604-3FF2-614C-80CCA0091A74}"/>
              </a:ext>
            </a:extLst>
          </p:cNvPr>
          <p:cNvSpPr/>
          <p:nvPr/>
        </p:nvSpPr>
        <p:spPr>
          <a:xfrm>
            <a:off x="1810503" y="2960531"/>
            <a:ext cx="3323573" cy="2735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Total Survey Respondents</a:t>
            </a:r>
            <a:endPara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C25847-6187-A58E-454D-5561202E1F43}"/>
              </a:ext>
            </a:extLst>
          </p:cNvPr>
          <p:cNvSpPr txBox="1"/>
          <p:nvPr/>
        </p:nvSpPr>
        <p:spPr>
          <a:xfrm>
            <a:off x="3201156" y="3234070"/>
            <a:ext cx="5422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/>
              <a:t>85</a:t>
            </a: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C53F94C3-AC19-9A39-B152-57C6239D8B69}"/>
              </a:ext>
            </a:extLst>
          </p:cNvPr>
          <p:cNvGraphicFramePr/>
          <p:nvPr/>
        </p:nvGraphicFramePr>
        <p:xfrm>
          <a:off x="8363351" y="818453"/>
          <a:ext cx="4036291" cy="2604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8DB6EFA2-D998-F659-F02D-17449AA9D15F}"/>
              </a:ext>
            </a:extLst>
          </p:cNvPr>
          <p:cNvGrpSpPr/>
          <p:nvPr/>
        </p:nvGrpSpPr>
        <p:grpSpPr>
          <a:xfrm>
            <a:off x="6253314" y="885935"/>
            <a:ext cx="2666166" cy="2211365"/>
            <a:chOff x="7715331" y="749167"/>
            <a:chExt cx="2666166" cy="2211365"/>
          </a:xfrm>
        </p:grpSpPr>
        <p:graphicFrame>
          <p:nvGraphicFramePr>
            <p:cNvPr id="19" name="Chart 18">
              <a:extLst>
                <a:ext uri="{FF2B5EF4-FFF2-40B4-BE49-F238E27FC236}">
                  <a16:creationId xmlns:a16="http://schemas.microsoft.com/office/drawing/2014/main" id="{63C6B40C-42E0-ACCF-2C38-7AC20D550AE1}"/>
                </a:ext>
              </a:extLst>
            </p:cNvPr>
            <p:cNvGraphicFramePr/>
            <p:nvPr/>
          </p:nvGraphicFramePr>
          <p:xfrm>
            <a:off x="7715331" y="775774"/>
            <a:ext cx="2666166" cy="21847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BBADF9-519F-73C5-12AC-D7E9872C157A}"/>
                </a:ext>
              </a:extLst>
            </p:cNvPr>
            <p:cNvSpPr txBox="1"/>
            <p:nvPr/>
          </p:nvSpPr>
          <p:spPr>
            <a:xfrm>
              <a:off x="9052064" y="1702658"/>
              <a:ext cx="7111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56.6%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7D0475-FB34-59FF-CBFF-37BDFF7C6BD6}"/>
                </a:ext>
              </a:extLst>
            </p:cNvPr>
            <p:cNvSpPr txBox="1"/>
            <p:nvPr/>
          </p:nvSpPr>
          <p:spPr>
            <a:xfrm>
              <a:off x="8294684" y="1702657"/>
              <a:ext cx="7111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43.5%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0A1732B-2304-E67F-EE21-CBC746E3C1AD}"/>
                </a:ext>
              </a:extLst>
            </p:cNvPr>
            <p:cNvSpPr/>
            <p:nvPr/>
          </p:nvSpPr>
          <p:spPr>
            <a:xfrm>
              <a:off x="8650284" y="850201"/>
              <a:ext cx="875880" cy="2398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A15B076-AE42-0E4F-1B31-BAD50E88A0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5504"/>
            <a:stretch/>
          </p:blipFill>
          <p:spPr>
            <a:xfrm>
              <a:off x="8571774" y="749167"/>
              <a:ext cx="914400" cy="258844"/>
            </a:xfrm>
            <a:prstGeom prst="rect">
              <a:avLst/>
            </a:prstGeom>
          </p:spPr>
        </p:pic>
      </p:grpSp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B974E6A3-73F4-A805-C886-B308A030E10C}"/>
              </a:ext>
            </a:extLst>
          </p:cNvPr>
          <p:cNvGraphicFramePr/>
          <p:nvPr/>
        </p:nvGraphicFramePr>
        <p:xfrm>
          <a:off x="613741" y="3825291"/>
          <a:ext cx="5482259" cy="2368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9" name="Picture 38">
            <a:extLst>
              <a:ext uri="{FF2B5EF4-FFF2-40B4-BE49-F238E27FC236}">
                <a16:creationId xmlns:a16="http://schemas.microsoft.com/office/drawing/2014/main" id="{31422E32-4082-C3C8-B8DF-4603F1E522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1915" y="3784562"/>
            <a:ext cx="1962150" cy="110490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E966673-32AE-236A-6144-AB53068B29ED}"/>
              </a:ext>
            </a:extLst>
          </p:cNvPr>
          <p:cNvSpPr/>
          <p:nvPr/>
        </p:nvSpPr>
        <p:spPr>
          <a:xfrm>
            <a:off x="7311483" y="4851414"/>
            <a:ext cx="3323573" cy="2735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Target Market Group Age Range:</a:t>
            </a:r>
            <a:endPara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836A079-3D5B-9799-2AC2-1F1B12DE8CBF}"/>
              </a:ext>
            </a:extLst>
          </p:cNvPr>
          <p:cNvSpPr txBox="1"/>
          <p:nvPr/>
        </p:nvSpPr>
        <p:spPr>
          <a:xfrm>
            <a:off x="8417141" y="5121216"/>
            <a:ext cx="11536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accent3">
                    <a:lumMod val="50000"/>
                  </a:schemeClr>
                </a:solidFill>
              </a:rPr>
              <a:t>23 - 40</a:t>
            </a:r>
          </a:p>
        </p:txBody>
      </p:sp>
    </p:spTree>
    <p:extLst>
      <p:ext uri="{BB962C8B-B14F-4D97-AF65-F5344CB8AC3E}">
        <p14:creationId xmlns:p14="http://schemas.microsoft.com/office/powerpoint/2010/main" val="1842344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AC144-CA1D-F337-EE36-07BC7AC2F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426" y="311167"/>
            <a:ext cx="5230067" cy="438000"/>
          </a:xfrm>
          <a:ln w="28575">
            <a:solidFill>
              <a:schemeClr val="accent2"/>
            </a:solidFill>
          </a:ln>
        </p:spPr>
        <p:txBody>
          <a:bodyPr anchor="ctr"/>
          <a:lstStyle/>
          <a:p>
            <a:r>
              <a:rPr lang="en-US" dirty="0"/>
              <a:t>PRIMARY RESEARCH CONT.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66C299-5A7E-C551-79AD-4172F22016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C25847-6187-A58E-454D-5561202E1F43}"/>
              </a:ext>
            </a:extLst>
          </p:cNvPr>
          <p:cNvSpPr txBox="1"/>
          <p:nvPr/>
        </p:nvSpPr>
        <p:spPr>
          <a:xfrm>
            <a:off x="437954" y="5077454"/>
            <a:ext cx="2743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 Narrow" panose="020B0606020202030204" pitchFamily="34" charset="0"/>
              </a:rPr>
              <a:t>Average Household Income: </a:t>
            </a:r>
          </a:p>
          <a:p>
            <a:pPr algn="ctr"/>
            <a:r>
              <a:rPr lang="en-US" sz="1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$ 47,356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7D0475-FB34-59FF-CBFF-37BDFF7C6BD6}"/>
              </a:ext>
            </a:extLst>
          </p:cNvPr>
          <p:cNvSpPr txBox="1"/>
          <p:nvPr/>
        </p:nvSpPr>
        <p:spPr>
          <a:xfrm>
            <a:off x="7199418" y="1765522"/>
            <a:ext cx="711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43.5%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A1732B-2304-E67F-EE21-CBC746E3C1AD}"/>
              </a:ext>
            </a:extLst>
          </p:cNvPr>
          <p:cNvSpPr/>
          <p:nvPr/>
        </p:nvSpPr>
        <p:spPr>
          <a:xfrm>
            <a:off x="7555018" y="913066"/>
            <a:ext cx="875880" cy="239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Diagram 31">
            <a:extLst>
              <a:ext uri="{FF2B5EF4-FFF2-40B4-BE49-F238E27FC236}">
                <a16:creationId xmlns:a16="http://schemas.microsoft.com/office/drawing/2014/main" id="{E7665025-12F9-2B94-87E5-2DBEC2456DB1}"/>
              </a:ext>
            </a:extLst>
          </p:cNvPr>
          <p:cNvGraphicFramePr/>
          <p:nvPr/>
        </p:nvGraphicFramePr>
        <p:xfrm>
          <a:off x="1070169" y="1280870"/>
          <a:ext cx="4359835" cy="2630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D90869F-DED1-E9C3-0881-2DFA8083ABC5}"/>
              </a:ext>
            </a:extLst>
          </p:cNvPr>
          <p:cNvSpPr txBox="1"/>
          <p:nvPr/>
        </p:nvSpPr>
        <p:spPr>
          <a:xfrm flipH="1">
            <a:off x="1658474" y="1096204"/>
            <a:ext cx="3183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Ultimate Business Factors: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B7AE6C-6882-763E-3781-58C12B6111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9638" y="4198289"/>
            <a:ext cx="806539" cy="8791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4419CD-0B33-F13C-9969-92EF065FF36E}"/>
              </a:ext>
            </a:extLst>
          </p:cNvPr>
          <p:cNvSpPr txBox="1"/>
          <p:nvPr/>
        </p:nvSpPr>
        <p:spPr>
          <a:xfrm>
            <a:off x="3371307" y="5077454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 Narrow" panose="020B0606020202030204" pitchFamily="34" charset="0"/>
              </a:rPr>
              <a:t>Average Percent of Income on Groceries:</a:t>
            </a:r>
          </a:p>
          <a:p>
            <a:pPr algn="ctr"/>
            <a:r>
              <a:rPr lang="en-US" sz="1800" b="1" dirty="0">
                <a:solidFill>
                  <a:srgbClr val="E6AF00"/>
                </a:solidFill>
                <a:latin typeface="+mn-lt"/>
              </a:rPr>
              <a:t>10.3%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411B1B-9C77-C54F-758E-E7BA8E6EF8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9332" y="4452184"/>
            <a:ext cx="1140441" cy="6158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10881A-B5AA-91A0-EC56-822D781A1B3E}"/>
              </a:ext>
            </a:extLst>
          </p:cNvPr>
          <p:cNvSpPr txBox="1"/>
          <p:nvPr/>
        </p:nvSpPr>
        <p:spPr>
          <a:xfrm flipH="1">
            <a:off x="7603875" y="755480"/>
            <a:ext cx="3183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Product Price Points: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3B64FEE-8D24-FE34-AC8C-CE8082B300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2551" y="1415210"/>
            <a:ext cx="1841723" cy="3229255"/>
          </a:xfrm>
          <a:prstGeom prst="rect">
            <a:avLst/>
          </a:prstGeom>
        </p:spPr>
      </p:pic>
      <p:pic>
        <p:nvPicPr>
          <p:cNvPr id="17" name="Google Shape;718;p4">
            <a:extLst>
              <a:ext uri="{FF2B5EF4-FFF2-40B4-BE49-F238E27FC236}">
                <a16:creationId xmlns:a16="http://schemas.microsoft.com/office/drawing/2014/main" id="{5E539E19-16A8-6672-8B77-48E04ECE2AF6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18776" r="22180" b="1992"/>
          <a:stretch/>
        </p:blipFill>
        <p:spPr>
          <a:xfrm>
            <a:off x="9536474" y="1415210"/>
            <a:ext cx="1533721" cy="320039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589A09E-6CF8-24EF-42FD-26333FACD64A}"/>
              </a:ext>
            </a:extLst>
          </p:cNvPr>
          <p:cNvSpPr txBox="1"/>
          <p:nvPr/>
        </p:nvSpPr>
        <p:spPr>
          <a:xfrm>
            <a:off x="6588489" y="4731010"/>
            <a:ext cx="2479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 Narrow" panose="020B0606020202030204" pitchFamily="34" charset="0"/>
              </a:rPr>
              <a:t>Competitor’s Unit Cost: </a:t>
            </a:r>
          </a:p>
          <a:p>
            <a:pPr algn="ctr"/>
            <a:r>
              <a:rPr lang="en-US" sz="1800" b="1" dirty="0">
                <a:solidFill>
                  <a:srgbClr val="C00000"/>
                </a:solidFill>
                <a:latin typeface="+mn-lt"/>
              </a:rPr>
              <a:t>$596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58A045-A33C-32DF-43B6-01B310541C90}"/>
              </a:ext>
            </a:extLst>
          </p:cNvPr>
          <p:cNvSpPr txBox="1"/>
          <p:nvPr/>
        </p:nvSpPr>
        <p:spPr>
          <a:xfrm>
            <a:off x="9067966" y="4731010"/>
            <a:ext cx="2479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 Narrow" panose="020B0606020202030204" pitchFamily="34" charset="0"/>
              </a:rPr>
              <a:t>Agro Tower Unit Cost:</a:t>
            </a:r>
          </a:p>
          <a:p>
            <a:pPr algn="ctr"/>
            <a:r>
              <a:rPr lang="en-US" sz="1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$150</a:t>
            </a:r>
          </a:p>
          <a:p>
            <a:pPr algn="ctr"/>
            <a:r>
              <a:rPr lang="en-US" sz="1800" dirty="0">
                <a:latin typeface="Arial Narrow" panose="020B0606020202030204" pitchFamily="34" charset="0"/>
              </a:rPr>
              <a:t>Monthly Subscription Cost:</a:t>
            </a:r>
          </a:p>
          <a:p>
            <a:pPr algn="ctr"/>
            <a:r>
              <a:rPr lang="en-US" sz="1800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$30</a:t>
            </a:r>
          </a:p>
        </p:txBody>
      </p:sp>
    </p:spTree>
    <p:extLst>
      <p:ext uri="{BB962C8B-B14F-4D97-AF65-F5344CB8AC3E}">
        <p14:creationId xmlns:p14="http://schemas.microsoft.com/office/powerpoint/2010/main" val="3295394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Google Shape;786;g2461dc358c6_0_11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8475" cy="85704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g2461dc358c6_0_1123"/>
          <p:cNvSpPr/>
          <p:nvPr/>
        </p:nvSpPr>
        <p:spPr>
          <a:xfrm>
            <a:off x="0" y="387972"/>
            <a:ext cx="121890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6502"/>
              </a:lnSpc>
              <a:spcBef>
                <a:spcPts val="0"/>
              </a:spcBef>
              <a:spcAft>
                <a:spcPts val="0"/>
              </a:spcAft>
              <a:buClr>
                <a:srgbClr val="E6A73A"/>
              </a:buClr>
              <a:buSzPts val="4275"/>
              <a:buFont typeface="Poppins"/>
              <a:buNone/>
            </a:pPr>
            <a:r>
              <a:rPr lang="en-US" sz="4275" b="1" i="0" u="none" strike="noStrike" cap="none">
                <a:solidFill>
                  <a:srgbClr val="E6A73A"/>
                </a:solidFill>
                <a:latin typeface="Poppins"/>
                <a:ea typeface="Poppins"/>
                <a:cs typeface="Poppins"/>
                <a:sym typeface="Poppins"/>
              </a:rPr>
              <a:t>Competition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8" name="Google Shape;788;g2461dc358c6_0_112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131" y="1390779"/>
            <a:ext cx="11246213" cy="5227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g2461dc358c6_0_112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131" y="1390779"/>
            <a:ext cx="11246213" cy="5227919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g2461dc358c6_0_1123"/>
          <p:cNvSpPr/>
          <p:nvPr/>
        </p:nvSpPr>
        <p:spPr>
          <a:xfrm>
            <a:off x="488131" y="1628243"/>
            <a:ext cx="15453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g2461dc358c6_0_1123"/>
          <p:cNvSpPr/>
          <p:nvPr/>
        </p:nvSpPr>
        <p:spPr>
          <a:xfrm>
            <a:off x="2116568" y="1390778"/>
            <a:ext cx="1447200" cy="1262700"/>
          </a:xfrm>
          <a:prstGeom prst="rect">
            <a:avLst/>
          </a:prstGeom>
          <a:solidFill>
            <a:srgbClr val="13643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pace Mono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UrbaGro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g2461dc358c6_0_1123"/>
          <p:cNvSpPr/>
          <p:nvPr/>
        </p:nvSpPr>
        <p:spPr>
          <a:xfrm>
            <a:off x="3658983" y="1628368"/>
            <a:ext cx="12540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B12"/>
              </a:buClr>
              <a:buSzPts val="2000"/>
              <a:buFont typeface="Space Mono"/>
              <a:buNone/>
            </a:pPr>
            <a:r>
              <a:rPr lang="en-US" sz="2000" b="1" i="0" u="none" strike="noStrike" cap="none">
                <a:solidFill>
                  <a:srgbClr val="080B12"/>
                </a:solidFill>
                <a:latin typeface="Space Mono"/>
                <a:ea typeface="Space Mono"/>
                <a:cs typeface="Space Mono"/>
                <a:sym typeface="Space Mono"/>
              </a:rPr>
              <a:t>Gardyn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g2461dc358c6_0_1123"/>
          <p:cNvSpPr/>
          <p:nvPr/>
        </p:nvSpPr>
        <p:spPr>
          <a:xfrm>
            <a:off x="476131" y="2776142"/>
            <a:ext cx="15453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00000"/>
                </a:solidFill>
              </a:rPr>
              <a:t>Price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794" name="Google Shape;794;g2461dc358c6_0_1123"/>
          <p:cNvSpPr/>
          <p:nvPr/>
        </p:nvSpPr>
        <p:spPr>
          <a:xfrm>
            <a:off x="2116568" y="2653331"/>
            <a:ext cx="1447200" cy="991200"/>
          </a:xfrm>
          <a:prstGeom prst="rect">
            <a:avLst/>
          </a:prstGeom>
          <a:solidFill>
            <a:srgbClr val="48B3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pace Mono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$150/unit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5" name="Google Shape;795;g2461dc358c6_0_1123"/>
          <p:cNvSpPr/>
          <p:nvPr/>
        </p:nvSpPr>
        <p:spPr>
          <a:xfrm>
            <a:off x="3658983" y="2776142"/>
            <a:ext cx="12540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B12"/>
              </a:buClr>
              <a:buSzPts val="2000"/>
              <a:buFont typeface="Space Mono"/>
              <a:buNone/>
            </a:pPr>
            <a:r>
              <a:rPr lang="en-US" sz="1500" i="0" u="none" strike="noStrike" cap="none">
                <a:solidFill>
                  <a:srgbClr val="080B12"/>
                </a:solidFill>
              </a:rPr>
              <a:t>$600-$1000</a:t>
            </a:r>
            <a:endParaRPr sz="13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796" name="Google Shape;796;g2461dc358c6_0_1123"/>
          <p:cNvSpPr/>
          <p:nvPr/>
        </p:nvSpPr>
        <p:spPr>
          <a:xfrm>
            <a:off x="476131" y="3677145"/>
            <a:ext cx="15453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00000"/>
                </a:solidFill>
              </a:rPr>
              <a:t>Ease of Use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797" name="Google Shape;797;g2461dc358c6_0_1123"/>
          <p:cNvSpPr/>
          <p:nvPr/>
        </p:nvSpPr>
        <p:spPr>
          <a:xfrm>
            <a:off x="2116568" y="3644434"/>
            <a:ext cx="1447200" cy="991200"/>
          </a:xfrm>
          <a:prstGeom prst="rect">
            <a:avLst/>
          </a:prstGeom>
          <a:solidFill>
            <a:srgbClr val="48B3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Space Mono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Space Mono"/>
                <a:ea typeface="Space Mono"/>
                <a:cs typeface="Space Mono"/>
                <a:sym typeface="Space Mono"/>
              </a:rPr>
              <a:t>Beginner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g2461dc358c6_0_1123"/>
          <p:cNvSpPr/>
          <p:nvPr/>
        </p:nvSpPr>
        <p:spPr>
          <a:xfrm>
            <a:off x="3658983" y="3677145"/>
            <a:ext cx="12540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B12"/>
              </a:buClr>
              <a:buSzPts val="1900"/>
              <a:buFont typeface="Space Mono"/>
              <a:buNone/>
            </a:pPr>
            <a:r>
              <a:rPr lang="en-US" sz="1500" i="0" u="none" strike="noStrike" cap="none">
                <a:solidFill>
                  <a:srgbClr val="080B12"/>
                </a:solidFill>
              </a:rPr>
              <a:t>Beginner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799" name="Google Shape;799;g2461dc358c6_0_1123"/>
          <p:cNvSpPr/>
          <p:nvPr/>
        </p:nvSpPr>
        <p:spPr>
          <a:xfrm>
            <a:off x="476131" y="4578148"/>
            <a:ext cx="15453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00000"/>
                </a:solidFill>
              </a:rPr>
              <a:t>Plant Capacity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00" name="Google Shape;800;g2461dc358c6_0_1123"/>
          <p:cNvSpPr/>
          <p:nvPr/>
        </p:nvSpPr>
        <p:spPr>
          <a:xfrm>
            <a:off x="2116568" y="4635537"/>
            <a:ext cx="1447200" cy="991200"/>
          </a:xfrm>
          <a:prstGeom prst="rect">
            <a:avLst/>
          </a:prstGeom>
          <a:solidFill>
            <a:srgbClr val="48B3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Space Mono"/>
              <a:buNone/>
            </a:pPr>
            <a:r>
              <a:rPr lang="en-US" sz="1600" i="0" u="none" strike="noStrike" cap="none">
                <a:solidFill>
                  <a:srgbClr val="FFFFFF"/>
                </a:solidFill>
              </a:rPr>
              <a:t>10-15 Plants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01" name="Google Shape;801;g2461dc358c6_0_1123"/>
          <p:cNvSpPr/>
          <p:nvPr/>
        </p:nvSpPr>
        <p:spPr>
          <a:xfrm>
            <a:off x="3658983" y="4578148"/>
            <a:ext cx="12540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B12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80B12"/>
                </a:solidFill>
              </a:rPr>
              <a:t>30 plants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02" name="Google Shape;802;g2461dc358c6_0_1123"/>
          <p:cNvSpPr/>
          <p:nvPr/>
        </p:nvSpPr>
        <p:spPr>
          <a:xfrm>
            <a:off x="476131" y="5479152"/>
            <a:ext cx="15453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00000"/>
                </a:solidFill>
              </a:rPr>
              <a:t>Smart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03" name="Google Shape;803;g2461dc358c6_0_1123"/>
          <p:cNvSpPr/>
          <p:nvPr/>
        </p:nvSpPr>
        <p:spPr>
          <a:xfrm>
            <a:off x="5008158" y="1628368"/>
            <a:ext cx="14691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B12"/>
              </a:buClr>
              <a:buSzPts val="2000"/>
              <a:buFont typeface="Space Mono"/>
              <a:buNone/>
            </a:pPr>
            <a:r>
              <a:rPr lang="en-US" sz="2000" b="1" i="0" u="none" strike="noStrike" cap="none">
                <a:solidFill>
                  <a:srgbClr val="080B12"/>
                </a:solidFill>
                <a:latin typeface="Space Mono"/>
                <a:ea typeface="Space Mono"/>
                <a:cs typeface="Space Mono"/>
                <a:sym typeface="Space Mono"/>
              </a:rPr>
              <a:t>Rise Gardens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g2461dc358c6_0_1123"/>
          <p:cNvSpPr/>
          <p:nvPr/>
        </p:nvSpPr>
        <p:spPr>
          <a:xfrm>
            <a:off x="5008158" y="2776142"/>
            <a:ext cx="14691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1600" i="0" u="none" strike="noStrike" cap="none">
                <a:solidFill>
                  <a:srgbClr val="000000"/>
                </a:solidFill>
              </a:rPr>
              <a:t>$750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05" name="Google Shape;805;g2461dc358c6_0_1123"/>
          <p:cNvSpPr/>
          <p:nvPr/>
        </p:nvSpPr>
        <p:spPr>
          <a:xfrm>
            <a:off x="5008158" y="3677145"/>
            <a:ext cx="14691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Space Mono"/>
              <a:buNone/>
            </a:pPr>
            <a:r>
              <a:rPr lang="en-US" sz="1500" i="0" u="none" strike="noStrike" cap="none">
                <a:solidFill>
                  <a:srgbClr val="000000"/>
                </a:solidFill>
              </a:rPr>
              <a:t>Novice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06" name="Google Shape;806;g2461dc358c6_0_1123"/>
          <p:cNvSpPr/>
          <p:nvPr/>
        </p:nvSpPr>
        <p:spPr>
          <a:xfrm>
            <a:off x="5008158" y="4578148"/>
            <a:ext cx="14691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00000"/>
                </a:solidFill>
              </a:rPr>
              <a:t>36+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07" name="Google Shape;807;g2461dc358c6_0_1123"/>
          <p:cNvSpPr/>
          <p:nvPr/>
        </p:nvSpPr>
        <p:spPr>
          <a:xfrm>
            <a:off x="6572489" y="1628368"/>
            <a:ext cx="21327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0B12"/>
              </a:buClr>
              <a:buSzPts val="2000"/>
              <a:buFont typeface="Space Mono"/>
              <a:buNone/>
            </a:pPr>
            <a:r>
              <a:rPr lang="en-US" sz="2000" b="1" i="0" u="none" strike="noStrike" cap="none">
                <a:solidFill>
                  <a:srgbClr val="080B12"/>
                </a:solidFill>
                <a:latin typeface="Space Mono"/>
                <a:ea typeface="Space Mono"/>
                <a:cs typeface="Space Mono"/>
                <a:sym typeface="Space Mono"/>
              </a:rPr>
              <a:t>AeroGarden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g2461dc358c6_0_1123"/>
          <p:cNvSpPr/>
          <p:nvPr/>
        </p:nvSpPr>
        <p:spPr>
          <a:xfrm>
            <a:off x="6572489" y="2776142"/>
            <a:ext cx="21327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1600" i="0" u="none" strike="noStrike" cap="none">
                <a:solidFill>
                  <a:srgbClr val="000000"/>
                </a:solidFill>
              </a:rPr>
              <a:t>$70-$200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09" name="Google Shape;809;g2461dc358c6_0_1123"/>
          <p:cNvSpPr/>
          <p:nvPr/>
        </p:nvSpPr>
        <p:spPr>
          <a:xfrm>
            <a:off x="6572489" y="3677145"/>
            <a:ext cx="21327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Space Mono"/>
              <a:buNone/>
            </a:pPr>
            <a:r>
              <a:rPr lang="en-US" sz="1500" i="0" u="none" strike="noStrike" cap="none">
                <a:solidFill>
                  <a:srgbClr val="000000"/>
                </a:solidFill>
              </a:rPr>
              <a:t>Beginner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10" name="Google Shape;810;g2461dc358c6_0_1123"/>
          <p:cNvSpPr/>
          <p:nvPr/>
        </p:nvSpPr>
        <p:spPr>
          <a:xfrm>
            <a:off x="6572489" y="4578148"/>
            <a:ext cx="21327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00000"/>
                </a:solidFill>
              </a:rPr>
              <a:t>3 plants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11" name="Google Shape;811;g2461dc358c6_0_1123"/>
          <p:cNvSpPr/>
          <p:nvPr/>
        </p:nvSpPr>
        <p:spPr>
          <a:xfrm>
            <a:off x="8800442" y="1628368"/>
            <a:ext cx="16809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g2461dc358c6_0_1123"/>
          <p:cNvSpPr/>
          <p:nvPr/>
        </p:nvSpPr>
        <p:spPr>
          <a:xfrm>
            <a:off x="8800442" y="2776142"/>
            <a:ext cx="16809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Space Mono"/>
              <a:buNone/>
            </a:pPr>
            <a:r>
              <a:rPr lang="en-US" i="0" u="none" strike="noStrike" cap="none">
                <a:solidFill>
                  <a:srgbClr val="000000"/>
                </a:solidFill>
              </a:rPr>
              <a:t>$699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13" name="Google Shape;813;g2461dc358c6_0_1123"/>
          <p:cNvSpPr/>
          <p:nvPr/>
        </p:nvSpPr>
        <p:spPr>
          <a:xfrm>
            <a:off x="8800442" y="3677145"/>
            <a:ext cx="16809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Space Mono"/>
              <a:buNone/>
            </a:pPr>
            <a:r>
              <a:rPr lang="en-US" sz="1500" i="0" u="none" strike="noStrike" cap="none">
                <a:solidFill>
                  <a:srgbClr val="000000"/>
                </a:solidFill>
              </a:rPr>
              <a:t>Beginner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14" name="Google Shape;814;g2461dc358c6_0_1123"/>
          <p:cNvSpPr/>
          <p:nvPr/>
        </p:nvSpPr>
        <p:spPr>
          <a:xfrm>
            <a:off x="8800442" y="4578148"/>
            <a:ext cx="16809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00000"/>
                </a:solidFill>
              </a:rPr>
              <a:t>36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15" name="Google Shape;815;g2461dc358c6_0_1123"/>
          <p:cNvSpPr/>
          <p:nvPr/>
        </p:nvSpPr>
        <p:spPr>
          <a:xfrm>
            <a:off x="10576703" y="1628368"/>
            <a:ext cx="1136100" cy="11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g2461dc358c6_0_1123"/>
          <p:cNvSpPr/>
          <p:nvPr/>
        </p:nvSpPr>
        <p:spPr>
          <a:xfrm>
            <a:off x="10576703" y="2776142"/>
            <a:ext cx="11361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1300" i="0" u="none" strike="noStrike" cap="none">
                <a:solidFill>
                  <a:srgbClr val="000000"/>
                </a:solidFill>
              </a:rPr>
              <a:t>$20-$50</a:t>
            </a:r>
            <a:endParaRPr sz="11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17" name="Google Shape;817;g2461dc358c6_0_1123"/>
          <p:cNvSpPr/>
          <p:nvPr/>
        </p:nvSpPr>
        <p:spPr>
          <a:xfrm>
            <a:off x="10576703" y="3677145"/>
            <a:ext cx="11361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1600" i="0" u="none" strike="noStrike" cap="none">
                <a:solidFill>
                  <a:srgbClr val="000000"/>
                </a:solidFill>
              </a:rPr>
              <a:t>Expert</a:t>
            </a:r>
            <a:endParaRPr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18" name="Google Shape;818;g2461dc358c6_0_1123"/>
          <p:cNvSpPr/>
          <p:nvPr/>
        </p:nvSpPr>
        <p:spPr>
          <a:xfrm>
            <a:off x="10576703" y="4578148"/>
            <a:ext cx="1136100" cy="9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Space Mono"/>
              <a:buNone/>
            </a:pPr>
            <a:r>
              <a:rPr lang="en-US" sz="2000" i="0" u="none" strike="noStrike" cap="none">
                <a:solidFill>
                  <a:srgbClr val="000000"/>
                </a:solidFill>
              </a:rPr>
              <a:t>1-10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819" name="Google Shape;819;g2461dc358c6_0_1123"/>
          <p:cNvSpPr/>
          <p:nvPr/>
        </p:nvSpPr>
        <p:spPr>
          <a:xfrm>
            <a:off x="2126091" y="5636163"/>
            <a:ext cx="1428000" cy="972000"/>
          </a:xfrm>
          <a:prstGeom prst="rect">
            <a:avLst/>
          </a:prstGeom>
          <a:solidFill>
            <a:srgbClr val="48B35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0" name="Google Shape;820;g2461dc358c6_0_1123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03271" y="5944320"/>
            <a:ext cx="457086" cy="399950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g2461dc358c6_0_1123"/>
          <p:cNvSpPr/>
          <p:nvPr/>
        </p:nvSpPr>
        <p:spPr>
          <a:xfrm>
            <a:off x="3668505" y="5488674"/>
            <a:ext cx="1234800" cy="88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2" name="Google Shape;822;g2461dc358c6_0_1123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71005" y="5768281"/>
            <a:ext cx="418995" cy="361860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g2461dc358c6_0_1123"/>
          <p:cNvSpPr/>
          <p:nvPr/>
        </p:nvSpPr>
        <p:spPr>
          <a:xfrm>
            <a:off x="6582012" y="5488674"/>
            <a:ext cx="2113800" cy="88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4" name="Google Shape;824;g2461dc358c6_0_1123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64361" y="5755202"/>
            <a:ext cx="352337" cy="352337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g2461dc358c6_0_1123"/>
          <p:cNvSpPr/>
          <p:nvPr/>
        </p:nvSpPr>
        <p:spPr>
          <a:xfrm>
            <a:off x="8809965" y="5488674"/>
            <a:ext cx="1662000" cy="88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6" name="Google Shape;826;g2461dc358c6_0_1123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25990" y="5768281"/>
            <a:ext cx="418995" cy="361860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g2461dc358c6_0_1123"/>
          <p:cNvSpPr/>
          <p:nvPr/>
        </p:nvSpPr>
        <p:spPr>
          <a:xfrm>
            <a:off x="5017680" y="5488674"/>
            <a:ext cx="1450200" cy="88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28" name="Google Shape;828;g2461dc358c6_0_1123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27817" y="5768281"/>
            <a:ext cx="418995" cy="361860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g2461dc358c6_0_1123"/>
          <p:cNvSpPr/>
          <p:nvPr/>
        </p:nvSpPr>
        <p:spPr>
          <a:xfrm>
            <a:off x="10586225" y="5488674"/>
            <a:ext cx="1117200" cy="88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0" name="Google Shape;830;g2461dc358c6_0_1123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970247" y="5755202"/>
            <a:ext cx="352337" cy="352337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g2461dc358c6_0_1123"/>
          <p:cNvSpPr/>
          <p:nvPr/>
        </p:nvSpPr>
        <p:spPr>
          <a:xfrm>
            <a:off x="-476131" y="6525523"/>
            <a:ext cx="12189000" cy="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"/>
              <a:buFont typeface="Space Mono"/>
              <a:buNone/>
            </a:pPr>
            <a:r>
              <a:rPr lang="en-US" sz="960" b="0" i="0" u="none" strike="noStrike" cap="none">
                <a:solidFill>
                  <a:srgbClr val="000000"/>
                </a:solidFill>
                <a:latin typeface="Space Mono"/>
                <a:ea typeface="Space Mono"/>
                <a:cs typeface="Space Mono"/>
                <a:sym typeface="Space Mono"/>
              </a:rPr>
              <a:t>*Data from Gardyn, Rise Gardens, AeroGarden, &amp; Lettuce Grow websites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2" name="Google Shape;832;g2461dc358c6_0_11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50897" y="1455694"/>
            <a:ext cx="1361834" cy="1192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g2461dc358c6_0_112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646934" y="1872721"/>
            <a:ext cx="1290034" cy="60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g2461dc358c6_0_112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158558" y="1890119"/>
            <a:ext cx="1219209" cy="566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5" name="Google Shape;835;g2461dc358c6_0_112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706243" y="1918646"/>
            <a:ext cx="1804251" cy="555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6" name="Google Shape;836;g2461dc358c6_0_112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037692" y="1753096"/>
            <a:ext cx="1195589" cy="904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g2461dc358c6_0_112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576702" y="1925589"/>
            <a:ext cx="1136118" cy="54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4D0E9"/>
      </a:accent1>
      <a:accent2>
        <a:srgbClr val="476977"/>
      </a:accent2>
      <a:accent3>
        <a:srgbClr val="79BBE9"/>
      </a:accent3>
      <a:accent4>
        <a:srgbClr val="6B8043"/>
      </a:accent4>
      <a:accent5>
        <a:srgbClr val="9ACF21"/>
      </a:accent5>
      <a:accent6>
        <a:srgbClr val="CFDCA5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ustom 19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4D0E9"/>
      </a:accent1>
      <a:accent2>
        <a:srgbClr val="476977"/>
      </a:accent2>
      <a:accent3>
        <a:srgbClr val="79BBE9"/>
      </a:accent3>
      <a:accent4>
        <a:srgbClr val="6B8043"/>
      </a:accent4>
      <a:accent5>
        <a:srgbClr val="9ACF21"/>
      </a:accent5>
      <a:accent6>
        <a:srgbClr val="CFDCA5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2034</TotalTime>
  <Words>532</Words>
  <Application>Microsoft Office PowerPoint</Application>
  <PresentationFormat>Widescreen</PresentationFormat>
  <Paragraphs>151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Calibri</vt:lpstr>
      <vt:lpstr>Arial</vt:lpstr>
      <vt:lpstr>Arial Narrow</vt:lpstr>
      <vt:lpstr>Lato</vt:lpstr>
      <vt:lpstr>Poppins</vt:lpstr>
      <vt:lpstr>Space Mono</vt:lpstr>
      <vt:lpstr>Office Theme</vt:lpstr>
      <vt:lpstr>1_Office Theme</vt:lpstr>
      <vt:lpstr>Office Theme</vt:lpstr>
      <vt:lpstr>PowerPoint Presentation</vt:lpstr>
      <vt:lpstr>PROBLEM</vt:lpstr>
      <vt:lpstr>SOLUTION</vt:lpstr>
      <vt:lpstr>Business Model</vt:lpstr>
      <vt:lpstr>MARKET OVERVIEW</vt:lpstr>
      <vt:lpstr>SALES &amp; MARKETING </vt:lpstr>
      <vt:lpstr>PRIMARY RESEARCH</vt:lpstr>
      <vt:lpstr>PRIMARY RESEARCH CONT.</vt:lpstr>
      <vt:lpstr>PowerPoint Presentation</vt:lpstr>
      <vt:lpstr>COMPETITIVE LAYOUT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A</dc:creator>
  <cp:lastModifiedBy>Chris A</cp:lastModifiedBy>
  <cp:revision>4</cp:revision>
  <dcterms:created xsi:type="dcterms:W3CDTF">2023-05-06T16:05:39Z</dcterms:created>
  <dcterms:modified xsi:type="dcterms:W3CDTF">2023-07-27T22:38:18Z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