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4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5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notesSlides/notesSlide6.xml" ContentType="application/vnd.openxmlformats-officedocument.presentationml.notesSlide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  <p:sldMasterId id="2147483689" r:id="rId2"/>
  </p:sldMasterIdLst>
  <p:notesMasterIdLst>
    <p:notesMasterId r:id="rId18"/>
  </p:notesMasterIdLst>
  <p:sldIdLst>
    <p:sldId id="313" r:id="rId3"/>
    <p:sldId id="444" r:id="rId4"/>
    <p:sldId id="283" r:id="rId5"/>
    <p:sldId id="437" r:id="rId6"/>
    <p:sldId id="439" r:id="rId7"/>
    <p:sldId id="257" r:id="rId8"/>
    <p:sldId id="440" r:id="rId9"/>
    <p:sldId id="446" r:id="rId10"/>
    <p:sldId id="452" r:id="rId11"/>
    <p:sldId id="450" r:id="rId12"/>
    <p:sldId id="451" r:id="rId13"/>
    <p:sldId id="449" r:id="rId14"/>
    <p:sldId id="441" r:id="rId15"/>
    <p:sldId id="296" r:id="rId16"/>
    <p:sldId id="442" r:id="rId17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hris A" initials="CA" lastIdx="1" clrIdx="0">
    <p:extLst>
      <p:ext uri="{19B8F6BF-5375-455C-9EA6-DF929625EA0E}">
        <p15:presenceInfo xmlns:p15="http://schemas.microsoft.com/office/powerpoint/2012/main" userId="725e771cec4b776b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983" autoAdjust="0"/>
    <p:restoredTop sz="81218" autoAdjust="0"/>
  </p:normalViewPr>
  <p:slideViewPr>
    <p:cSldViewPr snapToGrid="0">
      <p:cViewPr varScale="1">
        <p:scale>
          <a:sx n="85" d="100"/>
          <a:sy n="85" d="100"/>
        </p:scale>
        <p:origin x="63" y="3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21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commentAuthors" Target="commentAuthor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theme" Target="theme/theme1.xml"/></Relationships>
</file>

<file path=ppt/diagrams/_rels/data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sv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image" Target="../media/image9.svg"/><Relationship Id="rId1" Type="http://schemas.openxmlformats.org/officeDocument/2006/relationships/image" Target="../media/image8.png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10" Type="http://schemas.openxmlformats.org/officeDocument/2006/relationships/image" Target="../media/image17.svg"/><Relationship Id="rId4" Type="http://schemas.openxmlformats.org/officeDocument/2006/relationships/image" Target="../media/image11.svg"/><Relationship Id="rId9" Type="http://schemas.openxmlformats.org/officeDocument/2006/relationships/image" Target="../media/image16.png"/></Relationships>
</file>

<file path=ppt/diagrams/_rels/data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sv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12" Type="http://schemas.openxmlformats.org/officeDocument/2006/relationships/image" Target="../media/image40.svg"/><Relationship Id="rId2" Type="http://schemas.openxmlformats.org/officeDocument/2006/relationships/image" Target="../media/image30.svg"/><Relationship Id="rId1" Type="http://schemas.openxmlformats.org/officeDocument/2006/relationships/image" Target="../media/image29.png"/><Relationship Id="rId6" Type="http://schemas.openxmlformats.org/officeDocument/2006/relationships/image" Target="../media/image34.svg"/><Relationship Id="rId11" Type="http://schemas.openxmlformats.org/officeDocument/2006/relationships/image" Target="../media/image39.png"/><Relationship Id="rId5" Type="http://schemas.openxmlformats.org/officeDocument/2006/relationships/image" Target="../media/image33.png"/><Relationship Id="rId10" Type="http://schemas.openxmlformats.org/officeDocument/2006/relationships/image" Target="../media/image38.svg"/><Relationship Id="rId4" Type="http://schemas.openxmlformats.org/officeDocument/2006/relationships/image" Target="../media/image32.svg"/><Relationship Id="rId9" Type="http://schemas.openxmlformats.org/officeDocument/2006/relationships/image" Target="../media/image37.png"/></Relationships>
</file>

<file path=ppt/diagrams/_rels/drawing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svg"/><Relationship Id="rId3" Type="http://schemas.openxmlformats.org/officeDocument/2006/relationships/image" Target="../media/image10.png"/><Relationship Id="rId7" Type="http://schemas.openxmlformats.org/officeDocument/2006/relationships/image" Target="../media/image14.png"/><Relationship Id="rId2" Type="http://schemas.openxmlformats.org/officeDocument/2006/relationships/image" Target="../media/image9.svg"/><Relationship Id="rId1" Type="http://schemas.openxmlformats.org/officeDocument/2006/relationships/image" Target="../media/image8.png"/><Relationship Id="rId6" Type="http://schemas.openxmlformats.org/officeDocument/2006/relationships/image" Target="../media/image13.svg"/><Relationship Id="rId5" Type="http://schemas.openxmlformats.org/officeDocument/2006/relationships/image" Target="../media/image12.png"/><Relationship Id="rId10" Type="http://schemas.openxmlformats.org/officeDocument/2006/relationships/image" Target="../media/image17.svg"/><Relationship Id="rId4" Type="http://schemas.openxmlformats.org/officeDocument/2006/relationships/image" Target="../media/image11.svg"/><Relationship Id="rId9" Type="http://schemas.openxmlformats.org/officeDocument/2006/relationships/image" Target="../media/image16.png"/></Relationships>
</file>

<file path=ppt/diagrams/_rels/drawing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sv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12" Type="http://schemas.openxmlformats.org/officeDocument/2006/relationships/image" Target="../media/image40.svg"/><Relationship Id="rId2" Type="http://schemas.openxmlformats.org/officeDocument/2006/relationships/image" Target="../media/image30.svg"/><Relationship Id="rId1" Type="http://schemas.openxmlformats.org/officeDocument/2006/relationships/image" Target="../media/image29.png"/><Relationship Id="rId6" Type="http://schemas.openxmlformats.org/officeDocument/2006/relationships/image" Target="../media/image34.svg"/><Relationship Id="rId11" Type="http://schemas.openxmlformats.org/officeDocument/2006/relationships/image" Target="../media/image39.png"/><Relationship Id="rId5" Type="http://schemas.openxmlformats.org/officeDocument/2006/relationships/image" Target="../media/image33.png"/><Relationship Id="rId10" Type="http://schemas.openxmlformats.org/officeDocument/2006/relationships/image" Target="../media/image38.svg"/><Relationship Id="rId4" Type="http://schemas.openxmlformats.org/officeDocument/2006/relationships/image" Target="../media/image32.svg"/><Relationship Id="rId9" Type="http://schemas.openxmlformats.org/officeDocument/2006/relationships/image" Target="../media/image37.pn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18/5/colors/Iconchunking_neutralbg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bg1">
        <a:lumMod val="9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18/5/colors/Iconchunking_neutralicontext_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bg1"/>
    </dgm:fillClrLst>
    <dgm:linClrLst meth="repeat">
      <a:schemeClr val="lt1">
        <a:alpha val="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>
        <a:alpha val="0"/>
      </a:schemeClr>
    </dgm:linClrLst>
    <dgm:effectClrLst/>
    <dgm:txLinClrLst/>
    <dgm:txFillClrLst/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bg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3A6C34E-51A6-44EF-8260-9F2D46217743}" type="doc">
      <dgm:prSet loTypeId="urn:microsoft.com/office/officeart/2018/5/layout/CenteredIconLabelDescriptionList" loCatId="icon" qsTypeId="urn:microsoft.com/office/officeart/2005/8/quickstyle/simple1" qsCatId="simple" csTypeId="urn:microsoft.com/office/officeart/2018/5/colors/Iconchunking_neutralbg_colorful1" csCatId="colorful" phldr="1"/>
      <dgm:spPr/>
      <dgm:t>
        <a:bodyPr/>
        <a:lstStyle/>
        <a:p>
          <a:endParaRPr lang="en-US"/>
        </a:p>
      </dgm:t>
    </dgm:pt>
    <dgm:pt modelId="{B276A7B8-A531-4B20-8B25-C34167C869CE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Phase1: </a:t>
          </a:r>
        </a:p>
        <a:p>
          <a:pPr>
            <a:lnSpc>
              <a:spcPct val="100000"/>
            </a:lnSpc>
            <a:defRPr b="1"/>
          </a:pPr>
          <a:r>
            <a:rPr lang="en-US" dirty="0"/>
            <a:t>Start With Purpose:</a:t>
          </a:r>
        </a:p>
        <a:p>
          <a:pPr>
            <a:lnSpc>
              <a:spcPct val="100000"/>
            </a:lnSpc>
            <a:defRPr b="1"/>
          </a:pPr>
          <a:r>
            <a:rPr lang="en-US" dirty="0"/>
            <a:t> Turn Your Passions into Project Ideas</a:t>
          </a:r>
        </a:p>
      </dgm:t>
    </dgm:pt>
    <dgm:pt modelId="{9AF342A3-A507-4F79-A403-C8B98D63E6DC}" type="parTrans" cxnId="{244A27BC-1FAE-4D1E-A201-34ED9F578C39}">
      <dgm:prSet/>
      <dgm:spPr/>
      <dgm:t>
        <a:bodyPr/>
        <a:lstStyle/>
        <a:p>
          <a:endParaRPr lang="en-US"/>
        </a:p>
      </dgm:t>
    </dgm:pt>
    <dgm:pt modelId="{CC55FC67-EAF3-47E0-99D7-C89DEFB750C3}" type="sibTrans" cxnId="{244A27BC-1FAE-4D1E-A201-34ED9F578C39}">
      <dgm:prSet/>
      <dgm:spPr/>
      <dgm:t>
        <a:bodyPr/>
        <a:lstStyle/>
        <a:p>
          <a:endParaRPr lang="en-US"/>
        </a:p>
      </dgm:t>
    </dgm:pt>
    <dgm:pt modelId="{CCE55220-F058-48FB-BC5D-62874C6E5153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Phase 2:</a:t>
          </a:r>
        </a:p>
        <a:p>
          <a:pPr>
            <a:lnSpc>
              <a:spcPct val="100000"/>
            </a:lnSpc>
            <a:defRPr b="1"/>
          </a:pPr>
          <a:r>
            <a:rPr lang="en-US" dirty="0"/>
            <a:t> Operational Planning (Project Management): </a:t>
          </a:r>
          <a:br>
            <a:rPr lang="en-US" dirty="0"/>
          </a:br>
          <a:r>
            <a:rPr lang="en-US" dirty="0"/>
            <a:t>Your 1-Page Action Plan </a:t>
          </a:r>
        </a:p>
      </dgm:t>
    </dgm:pt>
    <dgm:pt modelId="{92AE7B61-DE1C-4894-802B-AE0D706CB110}" type="parTrans" cxnId="{AAC97400-7A73-4B8A-87D1-C7DA6A277EB7}">
      <dgm:prSet/>
      <dgm:spPr/>
      <dgm:t>
        <a:bodyPr/>
        <a:lstStyle/>
        <a:p>
          <a:endParaRPr lang="en-US"/>
        </a:p>
      </dgm:t>
    </dgm:pt>
    <dgm:pt modelId="{E0CD5F05-053A-40D8-96A8-A70BC81CABFE}" type="sibTrans" cxnId="{AAC97400-7A73-4B8A-87D1-C7DA6A277EB7}">
      <dgm:prSet/>
      <dgm:spPr/>
      <dgm:t>
        <a:bodyPr/>
        <a:lstStyle/>
        <a:p>
          <a:endParaRPr lang="en-US"/>
        </a:p>
      </dgm:t>
    </dgm:pt>
    <dgm:pt modelId="{1FFC0F26-930A-48BB-BCC8-277E0B693D6F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Phase 5:</a:t>
          </a:r>
        </a:p>
        <a:p>
          <a:pPr>
            <a:lnSpc>
              <a:spcPct val="100000"/>
            </a:lnSpc>
            <a:defRPr b="1"/>
          </a:pPr>
          <a:r>
            <a:rPr lang="en-US" dirty="0"/>
            <a:t>  Business Sustainability:</a:t>
          </a:r>
          <a:br>
            <a:rPr lang="en-US" dirty="0"/>
          </a:br>
          <a:r>
            <a:rPr lang="en-US" dirty="0"/>
            <a:t>Sales, Hiring, Leadership Professional Development (LPD), &amp; Automation</a:t>
          </a:r>
        </a:p>
      </dgm:t>
    </dgm:pt>
    <dgm:pt modelId="{98C72FC1-4682-48FE-9DAC-FB8D29CC194D}" type="parTrans" cxnId="{8987EC2E-C219-4CC3-9FF3-9EE2A1244DE3}">
      <dgm:prSet/>
      <dgm:spPr/>
      <dgm:t>
        <a:bodyPr/>
        <a:lstStyle/>
        <a:p>
          <a:endParaRPr lang="en-US"/>
        </a:p>
      </dgm:t>
    </dgm:pt>
    <dgm:pt modelId="{64A54CCD-4172-40AE-85E4-23E09AFDE7E8}" type="sibTrans" cxnId="{8987EC2E-C219-4CC3-9FF3-9EE2A1244DE3}">
      <dgm:prSet/>
      <dgm:spPr/>
      <dgm:t>
        <a:bodyPr/>
        <a:lstStyle/>
        <a:p>
          <a:endParaRPr lang="en-US"/>
        </a:p>
      </dgm:t>
    </dgm:pt>
    <dgm:pt modelId="{844699B8-92DC-4106-9A0E-3C752913F6CA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/>
            <a:t>Phase 4:</a:t>
          </a:r>
        </a:p>
        <a:p>
          <a:pPr>
            <a:lnSpc>
              <a:spcPct val="100000"/>
            </a:lnSpc>
            <a:defRPr b="1"/>
          </a:pPr>
          <a:r>
            <a:rPr lang="en-US"/>
            <a:t> Marketing: Clarifying Your Message: </a:t>
          </a:r>
          <a:br>
            <a:rPr lang="en-US"/>
          </a:br>
          <a:r>
            <a:rPr lang="en-US"/>
            <a:t>Your 1-Page </a:t>
          </a:r>
          <a:r>
            <a:rPr lang="en-US" err="1"/>
            <a:t>StoryBrand</a:t>
          </a:r>
          <a:r>
            <a:rPr lang="en-US"/>
            <a:t> </a:t>
          </a:r>
          <a:r>
            <a:rPr lang="en-US" err="1"/>
            <a:t>BrandScript</a:t>
          </a:r>
          <a:endParaRPr lang="en-US"/>
        </a:p>
      </dgm:t>
    </dgm:pt>
    <dgm:pt modelId="{F7459D25-359C-4863-AF8F-31581ADBBC0B}" type="sibTrans" cxnId="{C64F61DE-48AF-4E87-B070-426E8F4816B6}">
      <dgm:prSet/>
      <dgm:spPr/>
      <dgm:t>
        <a:bodyPr/>
        <a:lstStyle/>
        <a:p>
          <a:endParaRPr lang="en-US"/>
        </a:p>
      </dgm:t>
    </dgm:pt>
    <dgm:pt modelId="{7DC454F2-60B0-4B5E-AA94-355D414367AE}" type="parTrans" cxnId="{C64F61DE-48AF-4E87-B070-426E8F4816B6}">
      <dgm:prSet/>
      <dgm:spPr/>
      <dgm:t>
        <a:bodyPr/>
        <a:lstStyle/>
        <a:p>
          <a:endParaRPr lang="en-US"/>
        </a:p>
      </dgm:t>
    </dgm:pt>
    <dgm:pt modelId="{C48DB3B1-29BF-4630-95D4-2102086E0E46}">
      <dgm:prSet/>
      <dgm:spPr/>
      <dgm:t>
        <a:bodyPr/>
        <a:lstStyle/>
        <a:p>
          <a:pPr>
            <a:lnSpc>
              <a:spcPct val="100000"/>
            </a:lnSpc>
            <a:defRPr b="1"/>
          </a:pPr>
          <a:r>
            <a:rPr lang="en-US" dirty="0"/>
            <a:t>Phase 3:</a:t>
          </a:r>
        </a:p>
        <a:p>
          <a:pPr>
            <a:lnSpc>
              <a:spcPct val="100000"/>
            </a:lnSpc>
            <a:defRPr b="1"/>
          </a:pPr>
          <a:r>
            <a:rPr lang="en-US" dirty="0"/>
            <a:t> Business Planning: </a:t>
          </a:r>
          <a:br>
            <a:rPr lang="en-US" dirty="0"/>
          </a:br>
          <a:r>
            <a:rPr lang="en-US" dirty="0"/>
            <a:t>Your 1-Page Lean /Business Canvas Model</a:t>
          </a:r>
        </a:p>
      </dgm:t>
    </dgm:pt>
    <dgm:pt modelId="{45280082-923A-427B-B354-CE97EBB44764}" type="sibTrans" cxnId="{983D8C6D-E77B-40C2-9F58-3FA3D5F5C964}">
      <dgm:prSet/>
      <dgm:spPr/>
      <dgm:t>
        <a:bodyPr/>
        <a:lstStyle/>
        <a:p>
          <a:endParaRPr lang="en-US"/>
        </a:p>
      </dgm:t>
    </dgm:pt>
    <dgm:pt modelId="{D4BB806B-62DC-4F28-9F2C-3B3053CE245B}" type="parTrans" cxnId="{983D8C6D-E77B-40C2-9F58-3FA3D5F5C964}">
      <dgm:prSet/>
      <dgm:spPr/>
      <dgm:t>
        <a:bodyPr/>
        <a:lstStyle/>
        <a:p>
          <a:endParaRPr lang="en-US"/>
        </a:p>
      </dgm:t>
    </dgm:pt>
    <dgm:pt modelId="{334612D5-2E23-4261-BB53-E899673EEFDF}" type="pres">
      <dgm:prSet presAssocID="{23A6C34E-51A6-44EF-8260-9F2D46217743}" presName="root" presStyleCnt="0">
        <dgm:presLayoutVars>
          <dgm:dir/>
          <dgm:resizeHandles val="exact"/>
        </dgm:presLayoutVars>
      </dgm:prSet>
      <dgm:spPr/>
    </dgm:pt>
    <dgm:pt modelId="{6A76B88F-6EBA-4F6A-8094-1F111F953769}" type="pres">
      <dgm:prSet presAssocID="{B276A7B8-A531-4B20-8B25-C34167C869CE}" presName="compNode" presStyleCnt="0"/>
      <dgm:spPr/>
    </dgm:pt>
    <dgm:pt modelId="{ACBB2DF1-B6BF-4C57-A4E8-46B9C1FFE19D}" type="pres">
      <dgm:prSet presAssocID="{B276A7B8-A531-4B20-8B25-C34167C869CE}" presName="iconRect" presStyleLbl="node1" presStyleIdx="0" presStyleCnt="5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User"/>
        </a:ext>
      </dgm:extLst>
    </dgm:pt>
    <dgm:pt modelId="{CF1BA9D9-6FD2-4D59-B353-4355CB135AA7}" type="pres">
      <dgm:prSet presAssocID="{B276A7B8-A531-4B20-8B25-C34167C869CE}" presName="iconSpace" presStyleCnt="0"/>
      <dgm:spPr/>
    </dgm:pt>
    <dgm:pt modelId="{050F9FDA-FB41-42F0-B013-8E6E41E2E1C2}" type="pres">
      <dgm:prSet presAssocID="{B276A7B8-A531-4B20-8B25-C34167C869CE}" presName="parTx" presStyleLbl="revTx" presStyleIdx="0" presStyleCnt="10">
        <dgm:presLayoutVars>
          <dgm:chMax val="0"/>
          <dgm:chPref val="0"/>
        </dgm:presLayoutVars>
      </dgm:prSet>
      <dgm:spPr/>
    </dgm:pt>
    <dgm:pt modelId="{D06D102F-6A3D-4F53-912D-0B8D9B2B0B7A}" type="pres">
      <dgm:prSet presAssocID="{B276A7B8-A531-4B20-8B25-C34167C869CE}" presName="txSpace" presStyleCnt="0"/>
      <dgm:spPr/>
    </dgm:pt>
    <dgm:pt modelId="{B62301F3-62ED-4B12-9355-8633E203AAB3}" type="pres">
      <dgm:prSet presAssocID="{B276A7B8-A531-4B20-8B25-C34167C869CE}" presName="desTx" presStyleLbl="revTx" presStyleIdx="1" presStyleCnt="10">
        <dgm:presLayoutVars/>
      </dgm:prSet>
      <dgm:spPr/>
    </dgm:pt>
    <dgm:pt modelId="{3822081C-41BA-48C3-83E7-6F475DC5ABE4}" type="pres">
      <dgm:prSet presAssocID="{CC55FC67-EAF3-47E0-99D7-C89DEFB750C3}" presName="sibTrans" presStyleCnt="0"/>
      <dgm:spPr/>
    </dgm:pt>
    <dgm:pt modelId="{D1365C9A-218E-4921-9D43-5D890CAD35C2}" type="pres">
      <dgm:prSet presAssocID="{CCE55220-F058-48FB-BC5D-62874C6E5153}" presName="compNode" presStyleCnt="0"/>
      <dgm:spPr/>
    </dgm:pt>
    <dgm:pt modelId="{056540D2-BA4E-4594-8CCF-1071CB49303A}" type="pres">
      <dgm:prSet presAssocID="{CCE55220-F058-48FB-BC5D-62874C6E5153}" presName="iconRect" presStyleLbl="node1" presStyleIdx="1" presStyleCnt="5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ears"/>
        </a:ext>
      </dgm:extLst>
    </dgm:pt>
    <dgm:pt modelId="{87C70603-B949-4F83-903B-97815442CC79}" type="pres">
      <dgm:prSet presAssocID="{CCE55220-F058-48FB-BC5D-62874C6E5153}" presName="iconSpace" presStyleCnt="0"/>
      <dgm:spPr/>
    </dgm:pt>
    <dgm:pt modelId="{87C1235E-99C4-409D-9AFF-7490A0E0B779}" type="pres">
      <dgm:prSet presAssocID="{CCE55220-F058-48FB-BC5D-62874C6E5153}" presName="parTx" presStyleLbl="revTx" presStyleIdx="2" presStyleCnt="10">
        <dgm:presLayoutVars>
          <dgm:chMax val="0"/>
          <dgm:chPref val="0"/>
        </dgm:presLayoutVars>
      </dgm:prSet>
      <dgm:spPr/>
    </dgm:pt>
    <dgm:pt modelId="{C4F1B729-F2DD-43AD-9539-36A15E930D53}" type="pres">
      <dgm:prSet presAssocID="{CCE55220-F058-48FB-BC5D-62874C6E5153}" presName="txSpace" presStyleCnt="0"/>
      <dgm:spPr/>
    </dgm:pt>
    <dgm:pt modelId="{28D4A2D4-DE48-4577-990D-5C83C403A7A7}" type="pres">
      <dgm:prSet presAssocID="{CCE55220-F058-48FB-BC5D-62874C6E5153}" presName="desTx" presStyleLbl="revTx" presStyleIdx="3" presStyleCnt="10">
        <dgm:presLayoutVars/>
      </dgm:prSet>
      <dgm:spPr/>
    </dgm:pt>
    <dgm:pt modelId="{1B6DB24D-D738-4B61-BFCA-1D159420DEFB}" type="pres">
      <dgm:prSet presAssocID="{E0CD5F05-053A-40D8-96A8-A70BC81CABFE}" presName="sibTrans" presStyleCnt="0"/>
      <dgm:spPr/>
    </dgm:pt>
    <dgm:pt modelId="{94F8F9FB-AADC-41C4-A801-7EC676865410}" type="pres">
      <dgm:prSet presAssocID="{C48DB3B1-29BF-4630-95D4-2102086E0E46}" presName="compNode" presStyleCnt="0"/>
      <dgm:spPr/>
    </dgm:pt>
    <dgm:pt modelId="{9BE80F30-B60B-4DD7-B616-D486D81FDC30}" type="pres">
      <dgm:prSet presAssocID="{C48DB3B1-29BF-4630-95D4-2102086E0E46}" presName="iconRect" presStyleLbl="node1" presStyleIdx="2" presStyleCnt="5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Blueprint with solid fill"/>
        </a:ext>
      </dgm:extLst>
    </dgm:pt>
    <dgm:pt modelId="{A73FD852-B88E-44F7-A8AA-23C8E37468EC}" type="pres">
      <dgm:prSet presAssocID="{C48DB3B1-29BF-4630-95D4-2102086E0E46}" presName="iconSpace" presStyleCnt="0"/>
      <dgm:spPr/>
    </dgm:pt>
    <dgm:pt modelId="{2A27F1B3-309C-47E5-8D2E-66DFF01EC411}" type="pres">
      <dgm:prSet presAssocID="{C48DB3B1-29BF-4630-95D4-2102086E0E46}" presName="parTx" presStyleLbl="revTx" presStyleIdx="4" presStyleCnt="10">
        <dgm:presLayoutVars>
          <dgm:chMax val="0"/>
          <dgm:chPref val="0"/>
        </dgm:presLayoutVars>
      </dgm:prSet>
      <dgm:spPr/>
    </dgm:pt>
    <dgm:pt modelId="{AB164369-2FD3-4171-ACF2-77BC00254012}" type="pres">
      <dgm:prSet presAssocID="{C48DB3B1-29BF-4630-95D4-2102086E0E46}" presName="txSpace" presStyleCnt="0"/>
      <dgm:spPr/>
    </dgm:pt>
    <dgm:pt modelId="{0355C2C3-4295-4029-BD66-5F07DA0AEC53}" type="pres">
      <dgm:prSet presAssocID="{C48DB3B1-29BF-4630-95D4-2102086E0E46}" presName="desTx" presStyleLbl="revTx" presStyleIdx="5" presStyleCnt="10">
        <dgm:presLayoutVars/>
      </dgm:prSet>
      <dgm:spPr/>
    </dgm:pt>
    <dgm:pt modelId="{ABAB138E-8D31-405C-8D89-2431B09A18BE}" type="pres">
      <dgm:prSet presAssocID="{45280082-923A-427B-B354-CE97EBB44764}" presName="sibTrans" presStyleCnt="0"/>
      <dgm:spPr/>
    </dgm:pt>
    <dgm:pt modelId="{5E0B07B8-6ED0-49C7-8412-1FDC42A0FEA1}" type="pres">
      <dgm:prSet presAssocID="{844699B8-92DC-4106-9A0E-3C752913F6CA}" presName="compNode" presStyleCnt="0"/>
      <dgm:spPr/>
    </dgm:pt>
    <dgm:pt modelId="{40E25DAD-192A-42F3-9CC3-00F9056F3A13}" type="pres">
      <dgm:prSet presAssocID="{844699B8-92DC-4106-9A0E-3C752913F6CA}" presName="iconRect" presStyleLbl="node1" presStyleIdx="3" presStyleCnt="5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Marketing with solid fill"/>
        </a:ext>
      </dgm:extLst>
    </dgm:pt>
    <dgm:pt modelId="{0F103662-A57D-4A17-BA39-460605AA3BC4}" type="pres">
      <dgm:prSet presAssocID="{844699B8-92DC-4106-9A0E-3C752913F6CA}" presName="iconSpace" presStyleCnt="0"/>
      <dgm:spPr/>
    </dgm:pt>
    <dgm:pt modelId="{ED31C88A-7E07-4CE9-A864-1DC52438093E}" type="pres">
      <dgm:prSet presAssocID="{844699B8-92DC-4106-9A0E-3C752913F6CA}" presName="parTx" presStyleLbl="revTx" presStyleIdx="6" presStyleCnt="10">
        <dgm:presLayoutVars>
          <dgm:chMax val="0"/>
          <dgm:chPref val="0"/>
        </dgm:presLayoutVars>
      </dgm:prSet>
      <dgm:spPr/>
    </dgm:pt>
    <dgm:pt modelId="{C901B7D7-A922-4A32-A4D7-7332D4D9C10F}" type="pres">
      <dgm:prSet presAssocID="{844699B8-92DC-4106-9A0E-3C752913F6CA}" presName="txSpace" presStyleCnt="0"/>
      <dgm:spPr/>
    </dgm:pt>
    <dgm:pt modelId="{85C93380-4314-4785-B5EC-0708DF3C8EC8}" type="pres">
      <dgm:prSet presAssocID="{844699B8-92DC-4106-9A0E-3C752913F6CA}" presName="desTx" presStyleLbl="revTx" presStyleIdx="7" presStyleCnt="10">
        <dgm:presLayoutVars/>
      </dgm:prSet>
      <dgm:spPr/>
    </dgm:pt>
    <dgm:pt modelId="{7972B95A-CEFC-4566-BA8A-E68A6975350E}" type="pres">
      <dgm:prSet presAssocID="{F7459D25-359C-4863-AF8F-31581ADBBC0B}" presName="sibTrans" presStyleCnt="0"/>
      <dgm:spPr/>
    </dgm:pt>
    <dgm:pt modelId="{F5F86605-CAB9-44C3-9C36-39C6E6A86649}" type="pres">
      <dgm:prSet presAssocID="{1FFC0F26-930A-48BB-BCC8-277E0B693D6F}" presName="compNode" presStyleCnt="0"/>
      <dgm:spPr/>
    </dgm:pt>
    <dgm:pt modelId="{62342F5D-7933-40B8-97CC-088D2738F5E1}" type="pres">
      <dgm:prSet presAssocID="{1FFC0F26-930A-48BB-BCC8-277E0B693D6F}" presName="iconRect" presStyleLbl="node1" presStyleIdx="4" presStyleCnt="5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Excavator"/>
        </a:ext>
      </dgm:extLst>
    </dgm:pt>
    <dgm:pt modelId="{AD4F054A-5C55-41A0-BE3D-C3FEE327D7DA}" type="pres">
      <dgm:prSet presAssocID="{1FFC0F26-930A-48BB-BCC8-277E0B693D6F}" presName="iconSpace" presStyleCnt="0"/>
      <dgm:spPr/>
    </dgm:pt>
    <dgm:pt modelId="{65B66FC8-35C6-404B-949E-08353AAD5090}" type="pres">
      <dgm:prSet presAssocID="{1FFC0F26-930A-48BB-BCC8-277E0B693D6F}" presName="parTx" presStyleLbl="revTx" presStyleIdx="8" presStyleCnt="10">
        <dgm:presLayoutVars>
          <dgm:chMax val="0"/>
          <dgm:chPref val="0"/>
        </dgm:presLayoutVars>
      </dgm:prSet>
      <dgm:spPr/>
    </dgm:pt>
    <dgm:pt modelId="{53A54123-AE8E-4F90-898D-C1AD82D4FE63}" type="pres">
      <dgm:prSet presAssocID="{1FFC0F26-930A-48BB-BCC8-277E0B693D6F}" presName="txSpace" presStyleCnt="0"/>
      <dgm:spPr/>
    </dgm:pt>
    <dgm:pt modelId="{098DDC9C-5B51-4D71-BF5A-9CC92EAE56B1}" type="pres">
      <dgm:prSet presAssocID="{1FFC0F26-930A-48BB-BCC8-277E0B693D6F}" presName="desTx" presStyleLbl="revTx" presStyleIdx="9" presStyleCnt="10">
        <dgm:presLayoutVars/>
      </dgm:prSet>
      <dgm:spPr/>
    </dgm:pt>
  </dgm:ptLst>
  <dgm:cxnLst>
    <dgm:cxn modelId="{AAC97400-7A73-4B8A-87D1-C7DA6A277EB7}" srcId="{23A6C34E-51A6-44EF-8260-9F2D46217743}" destId="{CCE55220-F058-48FB-BC5D-62874C6E5153}" srcOrd="1" destOrd="0" parTransId="{92AE7B61-DE1C-4894-802B-AE0D706CB110}" sibTransId="{E0CD5F05-053A-40D8-96A8-A70BC81CABFE}"/>
    <dgm:cxn modelId="{8987EC2E-C219-4CC3-9FF3-9EE2A1244DE3}" srcId="{23A6C34E-51A6-44EF-8260-9F2D46217743}" destId="{1FFC0F26-930A-48BB-BCC8-277E0B693D6F}" srcOrd="4" destOrd="0" parTransId="{98C72FC1-4682-48FE-9DAC-FB8D29CC194D}" sibTransId="{64A54CCD-4172-40AE-85E4-23E09AFDE7E8}"/>
    <dgm:cxn modelId="{983D8C6D-E77B-40C2-9F58-3FA3D5F5C964}" srcId="{23A6C34E-51A6-44EF-8260-9F2D46217743}" destId="{C48DB3B1-29BF-4630-95D4-2102086E0E46}" srcOrd="2" destOrd="0" parTransId="{D4BB806B-62DC-4F28-9F2C-3B3053CE245B}" sibTransId="{45280082-923A-427B-B354-CE97EBB44764}"/>
    <dgm:cxn modelId="{36AB3B55-B9FE-48CE-A106-D54933401FC2}" type="presOf" srcId="{CCE55220-F058-48FB-BC5D-62874C6E5153}" destId="{87C1235E-99C4-409D-9AFF-7490A0E0B779}" srcOrd="0" destOrd="0" presId="urn:microsoft.com/office/officeart/2018/5/layout/CenteredIconLabelDescriptionList"/>
    <dgm:cxn modelId="{55E1689E-C87E-43C8-BDF2-BA4AD262D397}" type="presOf" srcId="{1FFC0F26-930A-48BB-BCC8-277E0B693D6F}" destId="{65B66FC8-35C6-404B-949E-08353AAD5090}" srcOrd="0" destOrd="0" presId="urn:microsoft.com/office/officeart/2018/5/layout/CenteredIconLabelDescriptionList"/>
    <dgm:cxn modelId="{244A27BC-1FAE-4D1E-A201-34ED9F578C39}" srcId="{23A6C34E-51A6-44EF-8260-9F2D46217743}" destId="{B276A7B8-A531-4B20-8B25-C34167C869CE}" srcOrd="0" destOrd="0" parTransId="{9AF342A3-A507-4F79-A403-C8B98D63E6DC}" sibTransId="{CC55FC67-EAF3-47E0-99D7-C89DEFB750C3}"/>
    <dgm:cxn modelId="{772832D1-9DEC-43FD-B14F-B54DACE6CCA0}" type="presOf" srcId="{844699B8-92DC-4106-9A0E-3C752913F6CA}" destId="{ED31C88A-7E07-4CE9-A864-1DC52438093E}" srcOrd="0" destOrd="0" presId="urn:microsoft.com/office/officeart/2018/5/layout/CenteredIconLabelDescriptionList"/>
    <dgm:cxn modelId="{8A7B39DD-76A2-4EEF-9FB7-090BB151BA89}" type="presOf" srcId="{B276A7B8-A531-4B20-8B25-C34167C869CE}" destId="{050F9FDA-FB41-42F0-B013-8E6E41E2E1C2}" srcOrd="0" destOrd="0" presId="urn:microsoft.com/office/officeart/2018/5/layout/CenteredIconLabelDescriptionList"/>
    <dgm:cxn modelId="{C64F61DE-48AF-4E87-B070-426E8F4816B6}" srcId="{23A6C34E-51A6-44EF-8260-9F2D46217743}" destId="{844699B8-92DC-4106-9A0E-3C752913F6CA}" srcOrd="3" destOrd="0" parTransId="{7DC454F2-60B0-4B5E-AA94-355D414367AE}" sibTransId="{F7459D25-359C-4863-AF8F-31581ADBBC0B}"/>
    <dgm:cxn modelId="{E850D9E3-2E2F-41FA-BEDA-1FF463C798F3}" type="presOf" srcId="{C48DB3B1-29BF-4630-95D4-2102086E0E46}" destId="{2A27F1B3-309C-47E5-8D2E-66DFF01EC411}" srcOrd="0" destOrd="0" presId="urn:microsoft.com/office/officeart/2018/5/layout/CenteredIconLabelDescriptionList"/>
    <dgm:cxn modelId="{9F4866FE-FFAD-404A-BCDB-EAEB00BA1775}" type="presOf" srcId="{23A6C34E-51A6-44EF-8260-9F2D46217743}" destId="{334612D5-2E23-4261-BB53-E899673EEFDF}" srcOrd="0" destOrd="0" presId="urn:microsoft.com/office/officeart/2018/5/layout/CenteredIconLabelDescriptionList"/>
    <dgm:cxn modelId="{553F2EDB-A7D3-42CF-B750-FDEA8CC8BC76}" type="presParOf" srcId="{334612D5-2E23-4261-BB53-E899673EEFDF}" destId="{6A76B88F-6EBA-4F6A-8094-1F111F953769}" srcOrd="0" destOrd="0" presId="urn:microsoft.com/office/officeart/2018/5/layout/CenteredIconLabelDescriptionList"/>
    <dgm:cxn modelId="{6F440960-76A3-4CC7-ADC6-8F437FD20D7E}" type="presParOf" srcId="{6A76B88F-6EBA-4F6A-8094-1F111F953769}" destId="{ACBB2DF1-B6BF-4C57-A4E8-46B9C1FFE19D}" srcOrd="0" destOrd="0" presId="urn:microsoft.com/office/officeart/2018/5/layout/CenteredIconLabelDescriptionList"/>
    <dgm:cxn modelId="{046EC018-279A-4679-9FA2-D5FD65F8209A}" type="presParOf" srcId="{6A76B88F-6EBA-4F6A-8094-1F111F953769}" destId="{CF1BA9D9-6FD2-4D59-B353-4355CB135AA7}" srcOrd="1" destOrd="0" presId="urn:microsoft.com/office/officeart/2018/5/layout/CenteredIconLabelDescriptionList"/>
    <dgm:cxn modelId="{8FDD4648-DAC1-4C7C-A770-D33D78534A7D}" type="presParOf" srcId="{6A76B88F-6EBA-4F6A-8094-1F111F953769}" destId="{050F9FDA-FB41-42F0-B013-8E6E41E2E1C2}" srcOrd="2" destOrd="0" presId="urn:microsoft.com/office/officeart/2018/5/layout/CenteredIconLabelDescriptionList"/>
    <dgm:cxn modelId="{875F8782-D74C-429F-AD22-5608FF3BFAF6}" type="presParOf" srcId="{6A76B88F-6EBA-4F6A-8094-1F111F953769}" destId="{D06D102F-6A3D-4F53-912D-0B8D9B2B0B7A}" srcOrd="3" destOrd="0" presId="urn:microsoft.com/office/officeart/2018/5/layout/CenteredIconLabelDescriptionList"/>
    <dgm:cxn modelId="{0F20FE47-2047-4211-8B12-B5D4FD9D9E32}" type="presParOf" srcId="{6A76B88F-6EBA-4F6A-8094-1F111F953769}" destId="{B62301F3-62ED-4B12-9355-8633E203AAB3}" srcOrd="4" destOrd="0" presId="urn:microsoft.com/office/officeart/2018/5/layout/CenteredIconLabelDescriptionList"/>
    <dgm:cxn modelId="{A7E444CF-05FA-4B2B-80B4-13B22C6886C4}" type="presParOf" srcId="{334612D5-2E23-4261-BB53-E899673EEFDF}" destId="{3822081C-41BA-48C3-83E7-6F475DC5ABE4}" srcOrd="1" destOrd="0" presId="urn:microsoft.com/office/officeart/2018/5/layout/CenteredIconLabelDescriptionList"/>
    <dgm:cxn modelId="{1663CD29-7AB0-4E05-85A3-86DB97A5405B}" type="presParOf" srcId="{334612D5-2E23-4261-BB53-E899673EEFDF}" destId="{D1365C9A-218E-4921-9D43-5D890CAD35C2}" srcOrd="2" destOrd="0" presId="urn:microsoft.com/office/officeart/2018/5/layout/CenteredIconLabelDescriptionList"/>
    <dgm:cxn modelId="{AD3A58CD-B9FE-4AB5-AFAD-C6A60355218A}" type="presParOf" srcId="{D1365C9A-218E-4921-9D43-5D890CAD35C2}" destId="{056540D2-BA4E-4594-8CCF-1071CB49303A}" srcOrd="0" destOrd="0" presId="urn:microsoft.com/office/officeart/2018/5/layout/CenteredIconLabelDescriptionList"/>
    <dgm:cxn modelId="{BB303E67-AE82-47D9-89AD-82C6C8D8E862}" type="presParOf" srcId="{D1365C9A-218E-4921-9D43-5D890CAD35C2}" destId="{87C70603-B949-4F83-903B-97815442CC79}" srcOrd="1" destOrd="0" presId="urn:microsoft.com/office/officeart/2018/5/layout/CenteredIconLabelDescriptionList"/>
    <dgm:cxn modelId="{722254C4-78EB-464E-98F6-9E41853E0833}" type="presParOf" srcId="{D1365C9A-218E-4921-9D43-5D890CAD35C2}" destId="{87C1235E-99C4-409D-9AFF-7490A0E0B779}" srcOrd="2" destOrd="0" presId="urn:microsoft.com/office/officeart/2018/5/layout/CenteredIconLabelDescriptionList"/>
    <dgm:cxn modelId="{00B0B7CC-6A36-4A42-928D-0BBF7808ED77}" type="presParOf" srcId="{D1365C9A-218E-4921-9D43-5D890CAD35C2}" destId="{C4F1B729-F2DD-43AD-9539-36A15E930D53}" srcOrd="3" destOrd="0" presId="urn:microsoft.com/office/officeart/2018/5/layout/CenteredIconLabelDescriptionList"/>
    <dgm:cxn modelId="{1A8CF945-52E0-4EA0-89A6-B2381728BBC6}" type="presParOf" srcId="{D1365C9A-218E-4921-9D43-5D890CAD35C2}" destId="{28D4A2D4-DE48-4577-990D-5C83C403A7A7}" srcOrd="4" destOrd="0" presId="urn:microsoft.com/office/officeart/2018/5/layout/CenteredIconLabelDescriptionList"/>
    <dgm:cxn modelId="{0019ECF6-8DEB-4A4E-972C-29D0EEDDAF50}" type="presParOf" srcId="{334612D5-2E23-4261-BB53-E899673EEFDF}" destId="{1B6DB24D-D738-4B61-BFCA-1D159420DEFB}" srcOrd="3" destOrd="0" presId="urn:microsoft.com/office/officeart/2018/5/layout/CenteredIconLabelDescriptionList"/>
    <dgm:cxn modelId="{DA5F16EF-6097-480C-91DC-F9BC73AC39CE}" type="presParOf" srcId="{334612D5-2E23-4261-BB53-E899673EEFDF}" destId="{94F8F9FB-AADC-41C4-A801-7EC676865410}" srcOrd="4" destOrd="0" presId="urn:microsoft.com/office/officeart/2018/5/layout/CenteredIconLabelDescriptionList"/>
    <dgm:cxn modelId="{7FDE6125-E6D8-48EE-A53B-2598BC07B1E1}" type="presParOf" srcId="{94F8F9FB-AADC-41C4-A801-7EC676865410}" destId="{9BE80F30-B60B-4DD7-B616-D486D81FDC30}" srcOrd="0" destOrd="0" presId="urn:microsoft.com/office/officeart/2018/5/layout/CenteredIconLabelDescriptionList"/>
    <dgm:cxn modelId="{AF5A2B48-F5F3-4991-A5D2-BFC4EAFA2862}" type="presParOf" srcId="{94F8F9FB-AADC-41C4-A801-7EC676865410}" destId="{A73FD852-B88E-44F7-A8AA-23C8E37468EC}" srcOrd="1" destOrd="0" presId="urn:microsoft.com/office/officeart/2018/5/layout/CenteredIconLabelDescriptionList"/>
    <dgm:cxn modelId="{1D9AB324-5139-4DFB-92CC-3A816BFDB41D}" type="presParOf" srcId="{94F8F9FB-AADC-41C4-A801-7EC676865410}" destId="{2A27F1B3-309C-47E5-8D2E-66DFF01EC411}" srcOrd="2" destOrd="0" presId="urn:microsoft.com/office/officeart/2018/5/layout/CenteredIconLabelDescriptionList"/>
    <dgm:cxn modelId="{03EAD188-4C2D-49F9-9A15-AE832F2B47AE}" type="presParOf" srcId="{94F8F9FB-AADC-41C4-A801-7EC676865410}" destId="{AB164369-2FD3-4171-ACF2-77BC00254012}" srcOrd="3" destOrd="0" presId="urn:microsoft.com/office/officeart/2018/5/layout/CenteredIconLabelDescriptionList"/>
    <dgm:cxn modelId="{C273DE9D-EFEE-4984-90A0-7DCAC74FBD7B}" type="presParOf" srcId="{94F8F9FB-AADC-41C4-A801-7EC676865410}" destId="{0355C2C3-4295-4029-BD66-5F07DA0AEC53}" srcOrd="4" destOrd="0" presId="urn:microsoft.com/office/officeart/2018/5/layout/CenteredIconLabelDescriptionList"/>
    <dgm:cxn modelId="{6A538E4D-896F-4429-BB1A-25266C9BC28D}" type="presParOf" srcId="{334612D5-2E23-4261-BB53-E899673EEFDF}" destId="{ABAB138E-8D31-405C-8D89-2431B09A18BE}" srcOrd="5" destOrd="0" presId="urn:microsoft.com/office/officeart/2018/5/layout/CenteredIconLabelDescriptionList"/>
    <dgm:cxn modelId="{2B0A3C5A-04AF-4AD2-A1EB-1A9E50C9B212}" type="presParOf" srcId="{334612D5-2E23-4261-BB53-E899673EEFDF}" destId="{5E0B07B8-6ED0-49C7-8412-1FDC42A0FEA1}" srcOrd="6" destOrd="0" presId="urn:microsoft.com/office/officeart/2018/5/layout/CenteredIconLabelDescriptionList"/>
    <dgm:cxn modelId="{ED2065C2-27CF-402A-8806-45047C481A2C}" type="presParOf" srcId="{5E0B07B8-6ED0-49C7-8412-1FDC42A0FEA1}" destId="{40E25DAD-192A-42F3-9CC3-00F9056F3A13}" srcOrd="0" destOrd="0" presId="urn:microsoft.com/office/officeart/2018/5/layout/CenteredIconLabelDescriptionList"/>
    <dgm:cxn modelId="{793E7DA6-ED4B-4D81-9E83-69D7670675BD}" type="presParOf" srcId="{5E0B07B8-6ED0-49C7-8412-1FDC42A0FEA1}" destId="{0F103662-A57D-4A17-BA39-460605AA3BC4}" srcOrd="1" destOrd="0" presId="urn:microsoft.com/office/officeart/2018/5/layout/CenteredIconLabelDescriptionList"/>
    <dgm:cxn modelId="{1395FAE2-E9B4-4BC3-BFB0-ACB7489C5E6D}" type="presParOf" srcId="{5E0B07B8-6ED0-49C7-8412-1FDC42A0FEA1}" destId="{ED31C88A-7E07-4CE9-A864-1DC52438093E}" srcOrd="2" destOrd="0" presId="urn:microsoft.com/office/officeart/2018/5/layout/CenteredIconLabelDescriptionList"/>
    <dgm:cxn modelId="{F06C6DA2-BB5A-483E-B92C-DE715FA38807}" type="presParOf" srcId="{5E0B07B8-6ED0-49C7-8412-1FDC42A0FEA1}" destId="{C901B7D7-A922-4A32-A4D7-7332D4D9C10F}" srcOrd="3" destOrd="0" presId="urn:microsoft.com/office/officeart/2018/5/layout/CenteredIconLabelDescriptionList"/>
    <dgm:cxn modelId="{2C0470B8-B6FE-48D1-AFA5-B6955594D9B8}" type="presParOf" srcId="{5E0B07B8-6ED0-49C7-8412-1FDC42A0FEA1}" destId="{85C93380-4314-4785-B5EC-0708DF3C8EC8}" srcOrd="4" destOrd="0" presId="urn:microsoft.com/office/officeart/2018/5/layout/CenteredIconLabelDescriptionList"/>
    <dgm:cxn modelId="{C8C0A687-21BF-4B18-9A49-3CD8FF65176F}" type="presParOf" srcId="{334612D5-2E23-4261-BB53-E899673EEFDF}" destId="{7972B95A-CEFC-4566-BA8A-E68A6975350E}" srcOrd="7" destOrd="0" presId="urn:microsoft.com/office/officeart/2018/5/layout/CenteredIconLabelDescriptionList"/>
    <dgm:cxn modelId="{57CC1279-9273-47F2-B85B-D1E1EFC707B4}" type="presParOf" srcId="{334612D5-2E23-4261-BB53-E899673EEFDF}" destId="{F5F86605-CAB9-44C3-9C36-39C6E6A86649}" srcOrd="8" destOrd="0" presId="urn:microsoft.com/office/officeart/2018/5/layout/CenteredIconLabelDescriptionList"/>
    <dgm:cxn modelId="{3D2E3010-D9FF-4706-A4F8-B5E5BDC4A692}" type="presParOf" srcId="{F5F86605-CAB9-44C3-9C36-39C6E6A86649}" destId="{62342F5D-7933-40B8-97CC-088D2738F5E1}" srcOrd="0" destOrd="0" presId="urn:microsoft.com/office/officeart/2018/5/layout/CenteredIconLabelDescriptionList"/>
    <dgm:cxn modelId="{EB4873C7-85C4-4576-A73D-016260CF55DA}" type="presParOf" srcId="{F5F86605-CAB9-44C3-9C36-39C6E6A86649}" destId="{AD4F054A-5C55-41A0-BE3D-C3FEE327D7DA}" srcOrd="1" destOrd="0" presId="urn:microsoft.com/office/officeart/2018/5/layout/CenteredIconLabelDescriptionList"/>
    <dgm:cxn modelId="{59186632-37C8-4151-961F-52BE4C0BBA91}" type="presParOf" srcId="{F5F86605-CAB9-44C3-9C36-39C6E6A86649}" destId="{65B66FC8-35C6-404B-949E-08353AAD5090}" srcOrd="2" destOrd="0" presId="urn:microsoft.com/office/officeart/2018/5/layout/CenteredIconLabelDescriptionList"/>
    <dgm:cxn modelId="{983C038B-CF58-4F7A-8E80-6145792D43E2}" type="presParOf" srcId="{F5F86605-CAB9-44C3-9C36-39C6E6A86649}" destId="{53A54123-AE8E-4F90-898D-C1AD82D4FE63}" srcOrd="3" destOrd="0" presId="urn:microsoft.com/office/officeart/2018/5/layout/CenteredIconLabelDescriptionList"/>
    <dgm:cxn modelId="{F6E71C3C-E06C-4275-A801-79F75F2BE2AF}" type="presParOf" srcId="{F5F86605-CAB9-44C3-9C36-39C6E6A86649}" destId="{098DDC9C-5B51-4D71-BF5A-9CC92EAE56B1}" srcOrd="4" destOrd="0" presId="urn:microsoft.com/office/officeart/2018/5/layout/CenteredIconLabelDescription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DD26DF12-A6CC-4032-8C96-3F51E0AB23D3}" type="doc">
      <dgm:prSet loTypeId="urn:microsoft.com/office/officeart/2005/8/layout/hierarchy1" loCatId="hierarchy" qsTypeId="urn:microsoft.com/office/officeart/2005/8/quickstyle/3d1" qsCatId="3D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6D378893-4209-4F66-818E-6A297BB5DAB2}">
      <dgm:prSet phldrT="[Text]"/>
      <dgm:spPr/>
      <dgm:t>
        <a:bodyPr/>
        <a:lstStyle/>
        <a:p>
          <a:r>
            <a:rPr lang="en-US" dirty="0"/>
            <a:t>Board of Directors: 4 Members</a:t>
          </a:r>
        </a:p>
      </dgm:t>
    </dgm:pt>
    <dgm:pt modelId="{EB662740-B3CC-4EA3-99E7-9203BB36DDFF}" type="parTrans" cxnId="{21540031-725C-48E6-B3FD-5264E39D4CD8}">
      <dgm:prSet/>
      <dgm:spPr/>
      <dgm:t>
        <a:bodyPr/>
        <a:lstStyle/>
        <a:p>
          <a:endParaRPr lang="en-US"/>
        </a:p>
      </dgm:t>
    </dgm:pt>
    <dgm:pt modelId="{92CC773E-C345-4F8C-A46E-27877E90E395}" type="sibTrans" cxnId="{21540031-725C-48E6-B3FD-5264E39D4CD8}">
      <dgm:prSet/>
      <dgm:spPr/>
      <dgm:t>
        <a:bodyPr/>
        <a:lstStyle/>
        <a:p>
          <a:endParaRPr lang="en-US"/>
        </a:p>
      </dgm:t>
    </dgm:pt>
    <dgm:pt modelId="{4A685A97-8C25-4D34-9BF5-F154ABEFA8FC}">
      <dgm:prSet phldrT="[Text]"/>
      <dgm:spPr/>
      <dgm:t>
        <a:bodyPr/>
        <a:lstStyle/>
        <a:p>
          <a:r>
            <a:rPr lang="en-US" dirty="0"/>
            <a:t>Advisory Board: </a:t>
          </a:r>
        </a:p>
        <a:p>
          <a:r>
            <a:rPr lang="en-US" dirty="0"/>
            <a:t>5 Peacebuilders</a:t>
          </a:r>
        </a:p>
      </dgm:t>
    </dgm:pt>
    <dgm:pt modelId="{36334D03-5C0F-4D06-9797-D6CADEF475E6}" type="parTrans" cxnId="{AC14EEE3-62F2-4C32-9F77-50022F061EB7}">
      <dgm:prSet/>
      <dgm:spPr/>
      <dgm:t>
        <a:bodyPr/>
        <a:lstStyle/>
        <a:p>
          <a:endParaRPr lang="en-US"/>
        </a:p>
      </dgm:t>
    </dgm:pt>
    <dgm:pt modelId="{FE48BF63-6459-4719-B895-092FE99E6FF1}" type="sibTrans" cxnId="{AC14EEE3-62F2-4C32-9F77-50022F061EB7}">
      <dgm:prSet/>
      <dgm:spPr/>
      <dgm:t>
        <a:bodyPr/>
        <a:lstStyle/>
        <a:p>
          <a:endParaRPr lang="en-US"/>
        </a:p>
      </dgm:t>
    </dgm:pt>
    <dgm:pt modelId="{25E44956-91DB-400C-8ADB-A213D5FC59B5}">
      <dgm:prSet phldrT="[Text]"/>
      <dgm:spPr/>
      <dgm:t>
        <a:bodyPr/>
        <a:lstStyle/>
        <a:p>
          <a:r>
            <a:rPr lang="en-US" dirty="0"/>
            <a:t>Executive Director: Christopher Andrade</a:t>
          </a:r>
        </a:p>
      </dgm:t>
    </dgm:pt>
    <dgm:pt modelId="{BD8B90A8-BD6D-4E60-AC16-47F4277B863A}" type="parTrans" cxnId="{0A131B78-41C4-4865-965D-092609BA8338}">
      <dgm:prSet/>
      <dgm:spPr/>
      <dgm:t>
        <a:bodyPr/>
        <a:lstStyle/>
        <a:p>
          <a:endParaRPr lang="en-US"/>
        </a:p>
      </dgm:t>
    </dgm:pt>
    <dgm:pt modelId="{7382BF69-C5F4-4CC2-B145-0D4AF8D83F00}" type="sibTrans" cxnId="{0A131B78-41C4-4865-965D-092609BA8338}">
      <dgm:prSet/>
      <dgm:spPr/>
      <dgm:t>
        <a:bodyPr/>
        <a:lstStyle/>
        <a:p>
          <a:endParaRPr lang="en-US"/>
        </a:p>
      </dgm:t>
    </dgm:pt>
    <dgm:pt modelId="{A4E0A913-496A-4DBA-B20B-D43FBDFEC234}">
      <dgm:prSet phldrT="[Text]"/>
      <dgm:spPr/>
      <dgm:t>
        <a:bodyPr/>
        <a:lstStyle/>
        <a:p>
          <a:r>
            <a:rPr lang="en-US" dirty="0"/>
            <a:t>Fundraising</a:t>
          </a:r>
        </a:p>
      </dgm:t>
    </dgm:pt>
    <dgm:pt modelId="{E3DF6887-CD23-45E7-A6AE-D5E3D5AC6A2E}" type="parTrans" cxnId="{C2C938F2-EED7-4B38-A280-CE8F5F82CE72}">
      <dgm:prSet/>
      <dgm:spPr/>
      <dgm:t>
        <a:bodyPr/>
        <a:lstStyle/>
        <a:p>
          <a:endParaRPr lang="en-US"/>
        </a:p>
      </dgm:t>
    </dgm:pt>
    <dgm:pt modelId="{E5B06C81-1C2E-424B-8311-9B5904C7158A}" type="sibTrans" cxnId="{C2C938F2-EED7-4B38-A280-CE8F5F82CE72}">
      <dgm:prSet/>
      <dgm:spPr/>
      <dgm:t>
        <a:bodyPr/>
        <a:lstStyle/>
        <a:p>
          <a:endParaRPr lang="en-US"/>
        </a:p>
      </dgm:t>
    </dgm:pt>
    <dgm:pt modelId="{A7393525-31BF-4429-8522-3198813D0DC6}">
      <dgm:prSet phldrT="[Text]"/>
      <dgm:spPr/>
      <dgm:t>
        <a:bodyPr/>
        <a:lstStyle/>
        <a:p>
          <a:r>
            <a:rPr lang="en-US" dirty="0"/>
            <a:t>Marketing</a:t>
          </a:r>
        </a:p>
      </dgm:t>
    </dgm:pt>
    <dgm:pt modelId="{DC3D2404-776F-45E4-A530-DEF180AE3AD3}" type="parTrans" cxnId="{ADBE7764-2D27-4270-8240-1577518FF2EA}">
      <dgm:prSet/>
      <dgm:spPr/>
      <dgm:t>
        <a:bodyPr/>
        <a:lstStyle/>
        <a:p>
          <a:endParaRPr lang="en-US"/>
        </a:p>
      </dgm:t>
    </dgm:pt>
    <dgm:pt modelId="{E2EDDD68-5DBA-4A08-85EA-1070F1667EBC}" type="sibTrans" cxnId="{ADBE7764-2D27-4270-8240-1577518FF2EA}">
      <dgm:prSet/>
      <dgm:spPr/>
      <dgm:t>
        <a:bodyPr/>
        <a:lstStyle/>
        <a:p>
          <a:endParaRPr lang="en-US"/>
        </a:p>
      </dgm:t>
    </dgm:pt>
    <dgm:pt modelId="{DB27FB41-A74C-4724-909B-471439E2389E}">
      <dgm:prSet phldrT="[Text]"/>
      <dgm:spPr/>
      <dgm:t>
        <a:bodyPr/>
        <a:lstStyle/>
        <a:p>
          <a:r>
            <a:rPr lang="en-US" dirty="0"/>
            <a:t>Social Impact Consultant</a:t>
          </a:r>
        </a:p>
      </dgm:t>
    </dgm:pt>
    <dgm:pt modelId="{9FDCE5E9-7F30-4E84-B5AD-0D1CA501C3F5}" type="parTrans" cxnId="{96289838-8506-4869-B24E-4BF08C0AE61F}">
      <dgm:prSet/>
      <dgm:spPr/>
      <dgm:t>
        <a:bodyPr/>
        <a:lstStyle/>
        <a:p>
          <a:endParaRPr lang="en-US"/>
        </a:p>
      </dgm:t>
    </dgm:pt>
    <dgm:pt modelId="{E57535C7-A26C-44AC-BD5E-92902F4F0EE5}" type="sibTrans" cxnId="{96289838-8506-4869-B24E-4BF08C0AE61F}">
      <dgm:prSet/>
      <dgm:spPr/>
      <dgm:t>
        <a:bodyPr/>
        <a:lstStyle/>
        <a:p>
          <a:endParaRPr lang="en-US"/>
        </a:p>
      </dgm:t>
    </dgm:pt>
    <dgm:pt modelId="{6551149C-31BB-4C7F-99CE-1BEF8768B6EA}">
      <dgm:prSet phldrT="[Text]"/>
      <dgm:spPr/>
      <dgm:t>
        <a:bodyPr/>
        <a:lstStyle/>
        <a:p>
          <a:r>
            <a:rPr lang="en-US" dirty="0"/>
            <a:t>Volunteer</a:t>
          </a:r>
        </a:p>
      </dgm:t>
    </dgm:pt>
    <dgm:pt modelId="{8F7709DB-A1C8-417C-B822-47050E60BA62}" type="parTrans" cxnId="{BD9C5AC0-0857-49EF-84D6-AA5348816FB7}">
      <dgm:prSet/>
      <dgm:spPr/>
      <dgm:t>
        <a:bodyPr/>
        <a:lstStyle/>
        <a:p>
          <a:endParaRPr lang="en-US"/>
        </a:p>
      </dgm:t>
    </dgm:pt>
    <dgm:pt modelId="{F09792D0-021E-4D38-8D64-0A1C5E3F4C80}" type="sibTrans" cxnId="{BD9C5AC0-0857-49EF-84D6-AA5348816FB7}">
      <dgm:prSet/>
      <dgm:spPr/>
      <dgm:t>
        <a:bodyPr/>
        <a:lstStyle/>
        <a:p>
          <a:endParaRPr lang="en-US"/>
        </a:p>
      </dgm:t>
    </dgm:pt>
    <dgm:pt modelId="{3CFC060F-D923-4267-B68C-2E9539246EC4}">
      <dgm:prSet phldrT="[Text]"/>
      <dgm:spPr/>
      <dgm:t>
        <a:bodyPr/>
        <a:lstStyle/>
        <a:p>
          <a:r>
            <a:rPr lang="en-US" dirty="0"/>
            <a:t>Volunteer</a:t>
          </a:r>
        </a:p>
      </dgm:t>
    </dgm:pt>
    <dgm:pt modelId="{2A519A61-2444-45AF-816C-5555AEA96EB3}" type="parTrans" cxnId="{9FC6FBE9-EAC1-4E0F-A0C1-C79E017B6197}">
      <dgm:prSet/>
      <dgm:spPr/>
      <dgm:t>
        <a:bodyPr/>
        <a:lstStyle/>
        <a:p>
          <a:endParaRPr lang="en-US"/>
        </a:p>
      </dgm:t>
    </dgm:pt>
    <dgm:pt modelId="{A8D15F5A-A16C-4A85-AA5A-994CDD5046D4}" type="sibTrans" cxnId="{9FC6FBE9-EAC1-4E0F-A0C1-C79E017B6197}">
      <dgm:prSet/>
      <dgm:spPr/>
      <dgm:t>
        <a:bodyPr/>
        <a:lstStyle/>
        <a:p>
          <a:endParaRPr lang="en-US"/>
        </a:p>
      </dgm:t>
    </dgm:pt>
    <dgm:pt modelId="{6CE56691-A937-4643-BE65-13D5D6633DC3}">
      <dgm:prSet phldrT="[Text]"/>
      <dgm:spPr/>
      <dgm:t>
        <a:bodyPr/>
        <a:lstStyle/>
        <a:p>
          <a:r>
            <a:rPr lang="en-US" dirty="0"/>
            <a:t>Content Creator</a:t>
          </a:r>
        </a:p>
      </dgm:t>
    </dgm:pt>
    <dgm:pt modelId="{4C741AE4-29DA-4F4E-862A-D8CDF782FBB1}" type="parTrans" cxnId="{0D682C39-2C58-49D8-8F65-2C5956C8375D}">
      <dgm:prSet/>
      <dgm:spPr/>
      <dgm:t>
        <a:bodyPr/>
        <a:lstStyle/>
        <a:p>
          <a:endParaRPr lang="en-US"/>
        </a:p>
      </dgm:t>
    </dgm:pt>
    <dgm:pt modelId="{568E7038-3073-4847-8756-3F4D2FFABE92}" type="sibTrans" cxnId="{0D682C39-2C58-49D8-8F65-2C5956C8375D}">
      <dgm:prSet/>
      <dgm:spPr/>
      <dgm:t>
        <a:bodyPr/>
        <a:lstStyle/>
        <a:p>
          <a:endParaRPr lang="en-US"/>
        </a:p>
      </dgm:t>
    </dgm:pt>
    <dgm:pt modelId="{3F89A4E8-00E8-44C0-8F16-581542BAE8AF}">
      <dgm:prSet phldrT="[Text]"/>
      <dgm:spPr/>
      <dgm:t>
        <a:bodyPr/>
        <a:lstStyle/>
        <a:p>
          <a:r>
            <a:rPr lang="en-US" dirty="0"/>
            <a:t>Volunteer</a:t>
          </a:r>
        </a:p>
      </dgm:t>
    </dgm:pt>
    <dgm:pt modelId="{2B3E0FF1-5643-4586-A272-6836220A9E71}" type="parTrans" cxnId="{B862337A-D30A-4483-8201-F45617B24857}">
      <dgm:prSet/>
      <dgm:spPr/>
      <dgm:t>
        <a:bodyPr/>
        <a:lstStyle/>
        <a:p>
          <a:endParaRPr lang="en-US"/>
        </a:p>
      </dgm:t>
    </dgm:pt>
    <dgm:pt modelId="{30877EFD-24C4-4942-BFE7-2A1A5D143FB1}" type="sibTrans" cxnId="{B862337A-D30A-4483-8201-F45617B24857}">
      <dgm:prSet/>
      <dgm:spPr/>
      <dgm:t>
        <a:bodyPr/>
        <a:lstStyle/>
        <a:p>
          <a:endParaRPr lang="en-US"/>
        </a:p>
      </dgm:t>
    </dgm:pt>
    <dgm:pt modelId="{289E28D5-BA21-472C-AB66-89F8A67D2554}">
      <dgm:prSet phldrT="[Text]"/>
      <dgm:spPr/>
      <dgm:t>
        <a:bodyPr/>
        <a:lstStyle/>
        <a:p>
          <a:r>
            <a:rPr lang="en-US" dirty="0"/>
            <a:t>Social Media Manager</a:t>
          </a:r>
        </a:p>
      </dgm:t>
    </dgm:pt>
    <dgm:pt modelId="{F021E6FA-51C7-4D75-A1EB-9B9F0B1EBC35}" type="parTrans" cxnId="{CB29A84D-3E3C-46C0-B62E-1CE5183814D2}">
      <dgm:prSet/>
      <dgm:spPr/>
      <dgm:t>
        <a:bodyPr/>
        <a:lstStyle/>
        <a:p>
          <a:endParaRPr lang="en-US"/>
        </a:p>
      </dgm:t>
    </dgm:pt>
    <dgm:pt modelId="{25554C65-B807-4515-A455-BA322B1A252B}" type="sibTrans" cxnId="{CB29A84D-3E3C-46C0-B62E-1CE5183814D2}">
      <dgm:prSet/>
      <dgm:spPr/>
      <dgm:t>
        <a:bodyPr/>
        <a:lstStyle/>
        <a:p>
          <a:endParaRPr lang="en-US"/>
        </a:p>
      </dgm:t>
    </dgm:pt>
    <dgm:pt modelId="{5E310073-ADEE-4188-8F6A-2245922F6B61}">
      <dgm:prSet phldrT="[Text]"/>
      <dgm:spPr/>
      <dgm:t>
        <a:bodyPr/>
        <a:lstStyle/>
        <a:p>
          <a:r>
            <a:rPr lang="en-US" dirty="0"/>
            <a:t>Volunteer</a:t>
          </a:r>
        </a:p>
      </dgm:t>
    </dgm:pt>
    <dgm:pt modelId="{EF50DDC8-253A-443E-B61F-3113342D9534}" type="parTrans" cxnId="{504C6D42-2A40-43DA-93A0-7776D99A6B5B}">
      <dgm:prSet/>
      <dgm:spPr/>
      <dgm:t>
        <a:bodyPr/>
        <a:lstStyle/>
        <a:p>
          <a:endParaRPr lang="en-US"/>
        </a:p>
      </dgm:t>
    </dgm:pt>
    <dgm:pt modelId="{5D1CF6ED-D2B5-4191-AE50-ED64B0C67B18}" type="sibTrans" cxnId="{504C6D42-2A40-43DA-93A0-7776D99A6B5B}">
      <dgm:prSet/>
      <dgm:spPr/>
      <dgm:t>
        <a:bodyPr/>
        <a:lstStyle/>
        <a:p>
          <a:endParaRPr lang="en-US"/>
        </a:p>
      </dgm:t>
    </dgm:pt>
    <dgm:pt modelId="{6B9C30A5-3242-48D4-A55C-727D23697AFE}">
      <dgm:prSet phldrT="[Text]"/>
      <dgm:spPr/>
      <dgm:t>
        <a:bodyPr/>
        <a:lstStyle/>
        <a:p>
          <a:r>
            <a:rPr lang="en-US" dirty="0"/>
            <a:t>Programs</a:t>
          </a:r>
        </a:p>
      </dgm:t>
    </dgm:pt>
    <dgm:pt modelId="{9F8EF73B-2A80-457A-B6D7-218881D1168B}" type="parTrans" cxnId="{D36DC8BA-65B0-494A-851C-93B15975E278}">
      <dgm:prSet/>
      <dgm:spPr/>
      <dgm:t>
        <a:bodyPr/>
        <a:lstStyle/>
        <a:p>
          <a:endParaRPr lang="en-US"/>
        </a:p>
      </dgm:t>
    </dgm:pt>
    <dgm:pt modelId="{AAA8FECB-3BAA-4812-BA27-551C59D757F0}" type="sibTrans" cxnId="{D36DC8BA-65B0-494A-851C-93B15975E278}">
      <dgm:prSet/>
      <dgm:spPr/>
      <dgm:t>
        <a:bodyPr/>
        <a:lstStyle/>
        <a:p>
          <a:endParaRPr lang="en-US"/>
        </a:p>
      </dgm:t>
    </dgm:pt>
    <dgm:pt modelId="{AAA0C2FC-DF0C-4A06-82C3-CD98F1DAAFAA}">
      <dgm:prSet phldrT="[Text]"/>
      <dgm:spPr/>
      <dgm:t>
        <a:bodyPr/>
        <a:lstStyle/>
        <a:p>
          <a:r>
            <a:rPr lang="en-US" dirty="0"/>
            <a:t>Fundraising Executive</a:t>
          </a:r>
        </a:p>
      </dgm:t>
    </dgm:pt>
    <dgm:pt modelId="{18364586-93F9-465D-A2A6-8D89F8EB3A88}" type="parTrans" cxnId="{D564DE07-8FFE-4221-9E23-96B94BE9B6D0}">
      <dgm:prSet/>
      <dgm:spPr/>
      <dgm:t>
        <a:bodyPr/>
        <a:lstStyle/>
        <a:p>
          <a:endParaRPr lang="en-US"/>
        </a:p>
      </dgm:t>
    </dgm:pt>
    <dgm:pt modelId="{3308C0E1-29DF-4BF7-88EC-90371A8B2870}" type="sibTrans" cxnId="{D564DE07-8FFE-4221-9E23-96B94BE9B6D0}">
      <dgm:prSet/>
      <dgm:spPr/>
      <dgm:t>
        <a:bodyPr/>
        <a:lstStyle/>
        <a:p>
          <a:endParaRPr lang="en-US"/>
        </a:p>
      </dgm:t>
    </dgm:pt>
    <dgm:pt modelId="{F90D84CC-F4EC-4C51-9857-29A157F9B8A7}">
      <dgm:prSet phldrT="[Text]"/>
      <dgm:spPr/>
      <dgm:t>
        <a:bodyPr/>
        <a:lstStyle/>
        <a:p>
          <a:r>
            <a:rPr lang="en-US" dirty="0"/>
            <a:t>Accountant</a:t>
          </a:r>
        </a:p>
      </dgm:t>
    </dgm:pt>
    <dgm:pt modelId="{F5325F24-9427-4FA3-876C-54784BD3144E}" type="parTrans" cxnId="{F59AF666-8055-447C-B45D-A280D75310F7}">
      <dgm:prSet/>
      <dgm:spPr/>
      <dgm:t>
        <a:bodyPr/>
        <a:lstStyle/>
        <a:p>
          <a:endParaRPr lang="en-US"/>
        </a:p>
      </dgm:t>
    </dgm:pt>
    <dgm:pt modelId="{28615CCF-D57B-4989-9811-6428C1D2948F}" type="sibTrans" cxnId="{F59AF666-8055-447C-B45D-A280D75310F7}">
      <dgm:prSet/>
      <dgm:spPr/>
      <dgm:t>
        <a:bodyPr/>
        <a:lstStyle/>
        <a:p>
          <a:endParaRPr lang="en-US"/>
        </a:p>
      </dgm:t>
    </dgm:pt>
    <dgm:pt modelId="{B2856965-6F33-41F5-BA17-4F776AE0B279}">
      <dgm:prSet phldrT="[Text]"/>
      <dgm:spPr/>
      <dgm:t>
        <a:bodyPr/>
        <a:lstStyle/>
        <a:p>
          <a:r>
            <a:rPr lang="en-US" dirty="0"/>
            <a:t>Project Manager</a:t>
          </a:r>
        </a:p>
      </dgm:t>
    </dgm:pt>
    <dgm:pt modelId="{397477FC-87F4-4CBF-9D05-4BAEA741B56E}" type="parTrans" cxnId="{401FBB3D-78DA-4261-99D2-4FC1258DD3B9}">
      <dgm:prSet/>
      <dgm:spPr/>
      <dgm:t>
        <a:bodyPr/>
        <a:lstStyle/>
        <a:p>
          <a:endParaRPr lang="en-US"/>
        </a:p>
      </dgm:t>
    </dgm:pt>
    <dgm:pt modelId="{6738077E-0932-41D5-8B7F-0D990BBB3B1F}" type="sibTrans" cxnId="{401FBB3D-78DA-4261-99D2-4FC1258DD3B9}">
      <dgm:prSet/>
      <dgm:spPr/>
      <dgm:t>
        <a:bodyPr/>
        <a:lstStyle/>
        <a:p>
          <a:endParaRPr lang="en-US"/>
        </a:p>
      </dgm:t>
    </dgm:pt>
    <dgm:pt modelId="{39AA0DCD-0BF1-4C0B-AC6F-6C91E77537C9}">
      <dgm:prSet phldrT="[Text]"/>
      <dgm:spPr/>
      <dgm:t>
        <a:bodyPr/>
        <a:lstStyle/>
        <a:p>
          <a:r>
            <a:rPr lang="en-US" dirty="0"/>
            <a:t>Volunteer</a:t>
          </a:r>
        </a:p>
      </dgm:t>
    </dgm:pt>
    <dgm:pt modelId="{0998228E-CEAB-4C30-8A30-C6835D29E2F9}" type="parTrans" cxnId="{47DEE535-9BD6-491B-ACD6-62F53E10254C}">
      <dgm:prSet/>
      <dgm:spPr/>
      <dgm:t>
        <a:bodyPr/>
        <a:lstStyle/>
        <a:p>
          <a:endParaRPr lang="en-US"/>
        </a:p>
      </dgm:t>
    </dgm:pt>
    <dgm:pt modelId="{9ABCBA6C-20B1-4D05-A343-300FB21E1A01}" type="sibTrans" cxnId="{47DEE535-9BD6-491B-ACD6-62F53E10254C}">
      <dgm:prSet/>
      <dgm:spPr/>
      <dgm:t>
        <a:bodyPr/>
        <a:lstStyle/>
        <a:p>
          <a:endParaRPr lang="en-US"/>
        </a:p>
      </dgm:t>
    </dgm:pt>
    <dgm:pt modelId="{A2CB1330-F104-4527-8C99-BFE7D2074D15}">
      <dgm:prSet phldrT="[Text]"/>
      <dgm:spPr/>
      <dgm:t>
        <a:bodyPr/>
        <a:lstStyle/>
        <a:p>
          <a:r>
            <a:rPr lang="en-US" dirty="0"/>
            <a:t>Volunteer</a:t>
          </a:r>
        </a:p>
      </dgm:t>
    </dgm:pt>
    <dgm:pt modelId="{805C8380-D1A6-41E0-BE9D-F984EF3646A4}" type="parTrans" cxnId="{F7667498-61F7-48F0-BFAE-CF6BD16E1C41}">
      <dgm:prSet/>
      <dgm:spPr/>
      <dgm:t>
        <a:bodyPr/>
        <a:lstStyle/>
        <a:p>
          <a:endParaRPr lang="en-US"/>
        </a:p>
      </dgm:t>
    </dgm:pt>
    <dgm:pt modelId="{ECFBB05C-C5D6-4DD5-B56F-EB028F560DDC}" type="sibTrans" cxnId="{F7667498-61F7-48F0-BFAE-CF6BD16E1C41}">
      <dgm:prSet/>
      <dgm:spPr/>
      <dgm:t>
        <a:bodyPr/>
        <a:lstStyle/>
        <a:p>
          <a:endParaRPr lang="en-US"/>
        </a:p>
      </dgm:t>
    </dgm:pt>
    <dgm:pt modelId="{5C568051-F461-4325-974D-436E3493482A}">
      <dgm:prSet phldrT="[Text]"/>
      <dgm:spPr/>
      <dgm:t>
        <a:bodyPr/>
        <a:lstStyle/>
        <a:p>
          <a:r>
            <a:rPr lang="en-US" dirty="0"/>
            <a:t>Web Developer</a:t>
          </a:r>
        </a:p>
      </dgm:t>
    </dgm:pt>
    <dgm:pt modelId="{5A46CCF8-2546-4065-8C03-566040C64C93}" type="parTrans" cxnId="{F44643CA-EC64-4D97-86C3-C64113AAE7A5}">
      <dgm:prSet/>
      <dgm:spPr/>
      <dgm:t>
        <a:bodyPr/>
        <a:lstStyle/>
        <a:p>
          <a:endParaRPr lang="en-US"/>
        </a:p>
      </dgm:t>
    </dgm:pt>
    <dgm:pt modelId="{EAA150AF-7BBD-4F13-A74F-7BF319953018}" type="sibTrans" cxnId="{F44643CA-EC64-4D97-86C3-C64113AAE7A5}">
      <dgm:prSet/>
      <dgm:spPr/>
      <dgm:t>
        <a:bodyPr/>
        <a:lstStyle/>
        <a:p>
          <a:endParaRPr lang="en-US"/>
        </a:p>
      </dgm:t>
    </dgm:pt>
    <dgm:pt modelId="{8C98EF37-3A47-407E-8E59-A2C7D088F94A}" type="pres">
      <dgm:prSet presAssocID="{DD26DF12-A6CC-4032-8C96-3F51E0AB23D3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7E4D807C-6168-4909-8223-1071F735F097}" type="pres">
      <dgm:prSet presAssocID="{6D378893-4209-4F66-818E-6A297BB5DAB2}" presName="hierRoot1" presStyleCnt="0"/>
      <dgm:spPr/>
    </dgm:pt>
    <dgm:pt modelId="{E1A82CBE-67A3-480B-93D5-3A15EBEFAB6D}" type="pres">
      <dgm:prSet presAssocID="{6D378893-4209-4F66-818E-6A297BB5DAB2}" presName="composite" presStyleCnt="0"/>
      <dgm:spPr/>
    </dgm:pt>
    <dgm:pt modelId="{5C0D729A-7B20-49E9-AD32-F6AA4FCBD57D}" type="pres">
      <dgm:prSet presAssocID="{6D378893-4209-4F66-818E-6A297BB5DAB2}" presName="background" presStyleLbl="node0" presStyleIdx="0" presStyleCnt="1"/>
      <dgm:spPr/>
    </dgm:pt>
    <dgm:pt modelId="{57F7CAD9-B2E0-4867-8217-17C03DFE9345}" type="pres">
      <dgm:prSet presAssocID="{6D378893-4209-4F66-818E-6A297BB5DAB2}" presName="text" presStyleLbl="fgAcc0" presStyleIdx="0" presStyleCnt="1">
        <dgm:presLayoutVars>
          <dgm:chPref val="3"/>
        </dgm:presLayoutVars>
      </dgm:prSet>
      <dgm:spPr/>
    </dgm:pt>
    <dgm:pt modelId="{BD4253B5-4CB2-4FA1-AF9B-9E881860E57C}" type="pres">
      <dgm:prSet presAssocID="{6D378893-4209-4F66-818E-6A297BB5DAB2}" presName="hierChild2" presStyleCnt="0"/>
      <dgm:spPr/>
    </dgm:pt>
    <dgm:pt modelId="{8B486CC2-D408-49A8-BB45-161D0450F2E3}" type="pres">
      <dgm:prSet presAssocID="{36334D03-5C0F-4D06-9797-D6CADEF475E6}" presName="Name10" presStyleLbl="parChTrans1D2" presStyleIdx="0" presStyleCnt="2"/>
      <dgm:spPr/>
    </dgm:pt>
    <dgm:pt modelId="{112AAB3E-B567-421E-93E0-822B66C3B8E8}" type="pres">
      <dgm:prSet presAssocID="{4A685A97-8C25-4D34-9BF5-F154ABEFA8FC}" presName="hierRoot2" presStyleCnt="0"/>
      <dgm:spPr/>
    </dgm:pt>
    <dgm:pt modelId="{2E384D65-62D3-4218-A133-559A41F51D6A}" type="pres">
      <dgm:prSet presAssocID="{4A685A97-8C25-4D34-9BF5-F154ABEFA8FC}" presName="composite2" presStyleCnt="0"/>
      <dgm:spPr/>
    </dgm:pt>
    <dgm:pt modelId="{711D4AEA-7BB0-4586-BEB4-DB3C1223C007}" type="pres">
      <dgm:prSet presAssocID="{4A685A97-8C25-4D34-9BF5-F154ABEFA8FC}" presName="background2" presStyleLbl="node2" presStyleIdx="0" presStyleCnt="2"/>
      <dgm:spPr/>
    </dgm:pt>
    <dgm:pt modelId="{FA0F7647-71A9-4715-9FDD-98C8D83A8146}" type="pres">
      <dgm:prSet presAssocID="{4A685A97-8C25-4D34-9BF5-F154ABEFA8FC}" presName="text2" presStyleLbl="fgAcc2" presStyleIdx="0" presStyleCnt="2">
        <dgm:presLayoutVars>
          <dgm:chPref val="3"/>
        </dgm:presLayoutVars>
      </dgm:prSet>
      <dgm:spPr/>
    </dgm:pt>
    <dgm:pt modelId="{1468B179-A3EA-4101-9E9B-748E234B6391}" type="pres">
      <dgm:prSet presAssocID="{4A685A97-8C25-4D34-9BF5-F154ABEFA8FC}" presName="hierChild3" presStyleCnt="0"/>
      <dgm:spPr/>
    </dgm:pt>
    <dgm:pt modelId="{35FEFBF7-BEF2-4E7E-9E90-BAAC617F7527}" type="pres">
      <dgm:prSet presAssocID="{BD8B90A8-BD6D-4E60-AC16-47F4277B863A}" presName="Name10" presStyleLbl="parChTrans1D2" presStyleIdx="1" presStyleCnt="2"/>
      <dgm:spPr/>
    </dgm:pt>
    <dgm:pt modelId="{B9D10F7C-CB74-4451-B9FF-9ABE703C3A68}" type="pres">
      <dgm:prSet presAssocID="{25E44956-91DB-400C-8ADB-A213D5FC59B5}" presName="hierRoot2" presStyleCnt="0"/>
      <dgm:spPr/>
    </dgm:pt>
    <dgm:pt modelId="{6D25DA52-08B4-48E1-818F-356B8A114E8B}" type="pres">
      <dgm:prSet presAssocID="{25E44956-91DB-400C-8ADB-A213D5FC59B5}" presName="composite2" presStyleCnt="0"/>
      <dgm:spPr/>
    </dgm:pt>
    <dgm:pt modelId="{CB008EEF-CB0F-4C8C-ACB1-995661A92EA1}" type="pres">
      <dgm:prSet presAssocID="{25E44956-91DB-400C-8ADB-A213D5FC59B5}" presName="background2" presStyleLbl="node2" presStyleIdx="1" presStyleCnt="2"/>
      <dgm:spPr/>
    </dgm:pt>
    <dgm:pt modelId="{1E2217D7-72E6-40D7-BDC6-DF49C2EC0608}" type="pres">
      <dgm:prSet presAssocID="{25E44956-91DB-400C-8ADB-A213D5FC59B5}" presName="text2" presStyleLbl="fgAcc2" presStyleIdx="1" presStyleCnt="2">
        <dgm:presLayoutVars>
          <dgm:chPref val="3"/>
        </dgm:presLayoutVars>
      </dgm:prSet>
      <dgm:spPr/>
    </dgm:pt>
    <dgm:pt modelId="{075719C6-0488-4FA0-9E0E-FC86E6D351BE}" type="pres">
      <dgm:prSet presAssocID="{25E44956-91DB-400C-8ADB-A213D5FC59B5}" presName="hierChild3" presStyleCnt="0"/>
      <dgm:spPr/>
    </dgm:pt>
    <dgm:pt modelId="{146DA203-A577-43FA-BB8F-53322F79D5FA}" type="pres">
      <dgm:prSet presAssocID="{E3DF6887-CD23-45E7-A6AE-D5E3D5AC6A2E}" presName="Name17" presStyleLbl="parChTrans1D3" presStyleIdx="0" presStyleCnt="3"/>
      <dgm:spPr/>
    </dgm:pt>
    <dgm:pt modelId="{26C65D82-0352-48B9-99D1-DFFA0616792F}" type="pres">
      <dgm:prSet presAssocID="{A4E0A913-496A-4DBA-B20B-D43FBDFEC234}" presName="hierRoot3" presStyleCnt="0"/>
      <dgm:spPr/>
    </dgm:pt>
    <dgm:pt modelId="{5F9C231C-EAD0-41DD-AE11-3C82E38FBE5D}" type="pres">
      <dgm:prSet presAssocID="{A4E0A913-496A-4DBA-B20B-D43FBDFEC234}" presName="composite3" presStyleCnt="0"/>
      <dgm:spPr/>
    </dgm:pt>
    <dgm:pt modelId="{6DBD83B9-374E-4A73-8F8A-A13A2A2FA67E}" type="pres">
      <dgm:prSet presAssocID="{A4E0A913-496A-4DBA-B20B-D43FBDFEC234}" presName="background3" presStyleLbl="node3" presStyleIdx="0" presStyleCnt="3"/>
      <dgm:spPr/>
    </dgm:pt>
    <dgm:pt modelId="{BB392959-D7B7-4E09-B39C-6B573BB27EF5}" type="pres">
      <dgm:prSet presAssocID="{A4E0A913-496A-4DBA-B20B-D43FBDFEC234}" presName="text3" presStyleLbl="fgAcc3" presStyleIdx="0" presStyleCnt="3">
        <dgm:presLayoutVars>
          <dgm:chPref val="3"/>
        </dgm:presLayoutVars>
      </dgm:prSet>
      <dgm:spPr/>
    </dgm:pt>
    <dgm:pt modelId="{3EC22EC3-DB41-41D7-9FE3-AE9137E5F783}" type="pres">
      <dgm:prSet presAssocID="{A4E0A913-496A-4DBA-B20B-D43FBDFEC234}" presName="hierChild4" presStyleCnt="0"/>
      <dgm:spPr/>
    </dgm:pt>
    <dgm:pt modelId="{164E8A4D-6FDA-49B0-8FBE-77222793275F}" type="pres">
      <dgm:prSet presAssocID="{18364586-93F9-465D-A2A6-8D89F8EB3A88}" presName="Name23" presStyleLbl="parChTrans1D4" presStyleIdx="0" presStyleCnt="13"/>
      <dgm:spPr/>
    </dgm:pt>
    <dgm:pt modelId="{7F280BA7-917F-4F41-9179-F4EB8F9EDD4D}" type="pres">
      <dgm:prSet presAssocID="{AAA0C2FC-DF0C-4A06-82C3-CD98F1DAAFAA}" presName="hierRoot4" presStyleCnt="0"/>
      <dgm:spPr/>
    </dgm:pt>
    <dgm:pt modelId="{4A2545EE-98AC-4C48-B3D8-373272BCB61E}" type="pres">
      <dgm:prSet presAssocID="{AAA0C2FC-DF0C-4A06-82C3-CD98F1DAAFAA}" presName="composite4" presStyleCnt="0"/>
      <dgm:spPr/>
    </dgm:pt>
    <dgm:pt modelId="{A23DB9FA-A7CC-436D-8649-69D111441481}" type="pres">
      <dgm:prSet presAssocID="{AAA0C2FC-DF0C-4A06-82C3-CD98F1DAAFAA}" presName="background4" presStyleLbl="node4" presStyleIdx="0" presStyleCnt="13"/>
      <dgm:spPr/>
    </dgm:pt>
    <dgm:pt modelId="{3B76E273-3829-4D97-A3B1-C32B938FA52F}" type="pres">
      <dgm:prSet presAssocID="{AAA0C2FC-DF0C-4A06-82C3-CD98F1DAAFAA}" presName="text4" presStyleLbl="fgAcc4" presStyleIdx="0" presStyleCnt="13">
        <dgm:presLayoutVars>
          <dgm:chPref val="3"/>
        </dgm:presLayoutVars>
      </dgm:prSet>
      <dgm:spPr/>
    </dgm:pt>
    <dgm:pt modelId="{A01B581B-80BE-4D06-951F-A98B641DE18F}" type="pres">
      <dgm:prSet presAssocID="{AAA0C2FC-DF0C-4A06-82C3-CD98F1DAAFAA}" presName="hierChild5" presStyleCnt="0"/>
      <dgm:spPr/>
    </dgm:pt>
    <dgm:pt modelId="{688CDF46-EA51-409B-9E46-AF9A7FAD63F7}" type="pres">
      <dgm:prSet presAssocID="{0998228E-CEAB-4C30-8A30-C6835D29E2F9}" presName="Name23" presStyleLbl="parChTrans1D4" presStyleIdx="1" presStyleCnt="13"/>
      <dgm:spPr/>
    </dgm:pt>
    <dgm:pt modelId="{844E2E5F-9910-4324-83D8-25483805092A}" type="pres">
      <dgm:prSet presAssocID="{39AA0DCD-0BF1-4C0B-AC6F-6C91E77537C9}" presName="hierRoot4" presStyleCnt="0"/>
      <dgm:spPr/>
    </dgm:pt>
    <dgm:pt modelId="{36DD96B7-D3A0-4E95-9ED4-6FA0FDD57E8A}" type="pres">
      <dgm:prSet presAssocID="{39AA0DCD-0BF1-4C0B-AC6F-6C91E77537C9}" presName="composite4" presStyleCnt="0"/>
      <dgm:spPr/>
    </dgm:pt>
    <dgm:pt modelId="{B2BD96B0-AE33-41AF-9729-37F497459D89}" type="pres">
      <dgm:prSet presAssocID="{39AA0DCD-0BF1-4C0B-AC6F-6C91E77537C9}" presName="background4" presStyleLbl="node4" presStyleIdx="1" presStyleCnt="13"/>
      <dgm:spPr/>
    </dgm:pt>
    <dgm:pt modelId="{DC33FE06-BD36-4E79-B55A-6A5BC269FD87}" type="pres">
      <dgm:prSet presAssocID="{39AA0DCD-0BF1-4C0B-AC6F-6C91E77537C9}" presName="text4" presStyleLbl="fgAcc4" presStyleIdx="1" presStyleCnt="13">
        <dgm:presLayoutVars>
          <dgm:chPref val="3"/>
        </dgm:presLayoutVars>
      </dgm:prSet>
      <dgm:spPr/>
    </dgm:pt>
    <dgm:pt modelId="{887C7797-10DE-425B-82FC-2B92B2274857}" type="pres">
      <dgm:prSet presAssocID="{39AA0DCD-0BF1-4C0B-AC6F-6C91E77537C9}" presName="hierChild5" presStyleCnt="0"/>
      <dgm:spPr/>
    </dgm:pt>
    <dgm:pt modelId="{BDAC78A3-EFF7-472F-8BB5-8BB411D6149B}" type="pres">
      <dgm:prSet presAssocID="{805C8380-D1A6-41E0-BE9D-F984EF3646A4}" presName="Name23" presStyleLbl="parChTrans1D4" presStyleIdx="2" presStyleCnt="13"/>
      <dgm:spPr/>
    </dgm:pt>
    <dgm:pt modelId="{58A98F8D-8095-470F-9BDE-2B4B613EC5BD}" type="pres">
      <dgm:prSet presAssocID="{A2CB1330-F104-4527-8C99-BFE7D2074D15}" presName="hierRoot4" presStyleCnt="0"/>
      <dgm:spPr/>
    </dgm:pt>
    <dgm:pt modelId="{FE78D778-AF5E-4CBE-A56F-3C6160590237}" type="pres">
      <dgm:prSet presAssocID="{A2CB1330-F104-4527-8C99-BFE7D2074D15}" presName="composite4" presStyleCnt="0"/>
      <dgm:spPr/>
    </dgm:pt>
    <dgm:pt modelId="{7E8F8622-3DBB-42DD-A092-413A14D7BA74}" type="pres">
      <dgm:prSet presAssocID="{A2CB1330-F104-4527-8C99-BFE7D2074D15}" presName="background4" presStyleLbl="node4" presStyleIdx="2" presStyleCnt="13"/>
      <dgm:spPr/>
    </dgm:pt>
    <dgm:pt modelId="{731A0903-92B6-402A-8620-5F5426C116B8}" type="pres">
      <dgm:prSet presAssocID="{A2CB1330-F104-4527-8C99-BFE7D2074D15}" presName="text4" presStyleLbl="fgAcc4" presStyleIdx="2" presStyleCnt="13">
        <dgm:presLayoutVars>
          <dgm:chPref val="3"/>
        </dgm:presLayoutVars>
      </dgm:prSet>
      <dgm:spPr/>
    </dgm:pt>
    <dgm:pt modelId="{074050C9-1512-45B4-9E5C-030A2EC87D5A}" type="pres">
      <dgm:prSet presAssocID="{A2CB1330-F104-4527-8C99-BFE7D2074D15}" presName="hierChild5" presStyleCnt="0"/>
      <dgm:spPr/>
    </dgm:pt>
    <dgm:pt modelId="{CB93A954-F06B-4AC0-BCCC-F1B7C454FFE7}" type="pres">
      <dgm:prSet presAssocID="{F5325F24-9427-4FA3-876C-54784BD3144E}" presName="Name23" presStyleLbl="parChTrans1D4" presStyleIdx="3" presStyleCnt="13"/>
      <dgm:spPr/>
    </dgm:pt>
    <dgm:pt modelId="{E5F017E1-1298-4870-9FC4-B6A6E15B51B6}" type="pres">
      <dgm:prSet presAssocID="{F90D84CC-F4EC-4C51-9857-29A157F9B8A7}" presName="hierRoot4" presStyleCnt="0"/>
      <dgm:spPr/>
    </dgm:pt>
    <dgm:pt modelId="{70979C01-9AC0-4A64-AAA6-511EA13C5690}" type="pres">
      <dgm:prSet presAssocID="{F90D84CC-F4EC-4C51-9857-29A157F9B8A7}" presName="composite4" presStyleCnt="0"/>
      <dgm:spPr/>
    </dgm:pt>
    <dgm:pt modelId="{D7DFB5CE-7A3E-4B29-8496-3F56036CEF9A}" type="pres">
      <dgm:prSet presAssocID="{F90D84CC-F4EC-4C51-9857-29A157F9B8A7}" presName="background4" presStyleLbl="node4" presStyleIdx="3" presStyleCnt="13"/>
      <dgm:spPr/>
    </dgm:pt>
    <dgm:pt modelId="{B0B1B7F4-C60A-430C-87A6-EB0BFF3C9AB7}" type="pres">
      <dgm:prSet presAssocID="{F90D84CC-F4EC-4C51-9857-29A157F9B8A7}" presName="text4" presStyleLbl="fgAcc4" presStyleIdx="3" presStyleCnt="13">
        <dgm:presLayoutVars>
          <dgm:chPref val="3"/>
        </dgm:presLayoutVars>
      </dgm:prSet>
      <dgm:spPr/>
    </dgm:pt>
    <dgm:pt modelId="{AEBF82FF-8A41-4FC6-97D9-0A31F44F115C}" type="pres">
      <dgm:prSet presAssocID="{F90D84CC-F4EC-4C51-9857-29A157F9B8A7}" presName="hierChild5" presStyleCnt="0"/>
      <dgm:spPr/>
    </dgm:pt>
    <dgm:pt modelId="{6E59DC20-E3FA-4270-94B9-0D49EC92640A}" type="pres">
      <dgm:prSet presAssocID="{9F8EF73B-2A80-457A-B6D7-218881D1168B}" presName="Name17" presStyleLbl="parChTrans1D3" presStyleIdx="1" presStyleCnt="3"/>
      <dgm:spPr/>
    </dgm:pt>
    <dgm:pt modelId="{C8CECBC4-A3C5-4D29-BB46-3A272DAFB9C3}" type="pres">
      <dgm:prSet presAssocID="{6B9C30A5-3242-48D4-A55C-727D23697AFE}" presName="hierRoot3" presStyleCnt="0"/>
      <dgm:spPr/>
    </dgm:pt>
    <dgm:pt modelId="{889D6281-2116-44EF-9FE4-36EF4520BEA3}" type="pres">
      <dgm:prSet presAssocID="{6B9C30A5-3242-48D4-A55C-727D23697AFE}" presName="composite3" presStyleCnt="0"/>
      <dgm:spPr/>
    </dgm:pt>
    <dgm:pt modelId="{E4E38C18-DD97-42AE-979B-990CB5739FD4}" type="pres">
      <dgm:prSet presAssocID="{6B9C30A5-3242-48D4-A55C-727D23697AFE}" presName="background3" presStyleLbl="node3" presStyleIdx="1" presStyleCnt="3"/>
      <dgm:spPr/>
    </dgm:pt>
    <dgm:pt modelId="{63E41941-66A7-4DFE-AF99-9E3FFF0470DF}" type="pres">
      <dgm:prSet presAssocID="{6B9C30A5-3242-48D4-A55C-727D23697AFE}" presName="text3" presStyleLbl="fgAcc3" presStyleIdx="1" presStyleCnt="3">
        <dgm:presLayoutVars>
          <dgm:chPref val="3"/>
        </dgm:presLayoutVars>
      </dgm:prSet>
      <dgm:spPr/>
    </dgm:pt>
    <dgm:pt modelId="{838AAF04-07A5-4AE3-9E99-243538D35122}" type="pres">
      <dgm:prSet presAssocID="{6B9C30A5-3242-48D4-A55C-727D23697AFE}" presName="hierChild4" presStyleCnt="0"/>
      <dgm:spPr/>
    </dgm:pt>
    <dgm:pt modelId="{69FD3FE8-F48C-4369-9266-44CD798FDB5A}" type="pres">
      <dgm:prSet presAssocID="{397477FC-87F4-4CBF-9D05-4BAEA741B56E}" presName="Name23" presStyleLbl="parChTrans1D4" presStyleIdx="4" presStyleCnt="13"/>
      <dgm:spPr/>
    </dgm:pt>
    <dgm:pt modelId="{CC59468F-76EB-4EB7-B374-01AA671D07CB}" type="pres">
      <dgm:prSet presAssocID="{B2856965-6F33-41F5-BA17-4F776AE0B279}" presName="hierRoot4" presStyleCnt="0"/>
      <dgm:spPr/>
    </dgm:pt>
    <dgm:pt modelId="{B59091B5-9EFE-40E2-9A8D-56405C6674AF}" type="pres">
      <dgm:prSet presAssocID="{B2856965-6F33-41F5-BA17-4F776AE0B279}" presName="composite4" presStyleCnt="0"/>
      <dgm:spPr/>
    </dgm:pt>
    <dgm:pt modelId="{BC729FF7-6169-4F57-A5B4-7DF3D3F0FDC6}" type="pres">
      <dgm:prSet presAssocID="{B2856965-6F33-41F5-BA17-4F776AE0B279}" presName="background4" presStyleLbl="node4" presStyleIdx="4" presStyleCnt="13"/>
      <dgm:spPr/>
    </dgm:pt>
    <dgm:pt modelId="{C74AE7E0-DA9E-49B0-94F9-69A2B8967384}" type="pres">
      <dgm:prSet presAssocID="{B2856965-6F33-41F5-BA17-4F776AE0B279}" presName="text4" presStyleLbl="fgAcc4" presStyleIdx="4" presStyleCnt="13">
        <dgm:presLayoutVars>
          <dgm:chPref val="3"/>
        </dgm:presLayoutVars>
      </dgm:prSet>
      <dgm:spPr/>
    </dgm:pt>
    <dgm:pt modelId="{FFD1330B-268E-4688-80F9-67301CDBEA35}" type="pres">
      <dgm:prSet presAssocID="{B2856965-6F33-41F5-BA17-4F776AE0B279}" presName="hierChild5" presStyleCnt="0"/>
      <dgm:spPr/>
    </dgm:pt>
    <dgm:pt modelId="{8567AE7E-64A0-4F81-BD1C-20EA877D8B02}" type="pres">
      <dgm:prSet presAssocID="{5A46CCF8-2546-4065-8C03-566040C64C93}" presName="Name23" presStyleLbl="parChTrans1D4" presStyleIdx="5" presStyleCnt="13"/>
      <dgm:spPr/>
    </dgm:pt>
    <dgm:pt modelId="{C93F8204-7503-4338-BC96-2F8BD3AFB475}" type="pres">
      <dgm:prSet presAssocID="{5C568051-F461-4325-974D-436E3493482A}" presName="hierRoot4" presStyleCnt="0"/>
      <dgm:spPr/>
    </dgm:pt>
    <dgm:pt modelId="{0FAA92C5-18FA-4347-97E4-D7E027D5434E}" type="pres">
      <dgm:prSet presAssocID="{5C568051-F461-4325-974D-436E3493482A}" presName="composite4" presStyleCnt="0"/>
      <dgm:spPr/>
    </dgm:pt>
    <dgm:pt modelId="{A14FCCCD-E95A-4C5C-8945-50C8AFE700D9}" type="pres">
      <dgm:prSet presAssocID="{5C568051-F461-4325-974D-436E3493482A}" presName="background4" presStyleLbl="node4" presStyleIdx="5" presStyleCnt="13"/>
      <dgm:spPr/>
    </dgm:pt>
    <dgm:pt modelId="{FDCB553B-B7FE-474B-9863-BED5808D4227}" type="pres">
      <dgm:prSet presAssocID="{5C568051-F461-4325-974D-436E3493482A}" presName="text4" presStyleLbl="fgAcc4" presStyleIdx="5" presStyleCnt="13">
        <dgm:presLayoutVars>
          <dgm:chPref val="3"/>
        </dgm:presLayoutVars>
      </dgm:prSet>
      <dgm:spPr/>
    </dgm:pt>
    <dgm:pt modelId="{E92C08AE-E3C6-403C-B912-D2978CA0160A}" type="pres">
      <dgm:prSet presAssocID="{5C568051-F461-4325-974D-436E3493482A}" presName="hierChild5" presStyleCnt="0"/>
      <dgm:spPr/>
    </dgm:pt>
    <dgm:pt modelId="{615C9055-CDE0-482E-9561-6727865CF6DA}" type="pres">
      <dgm:prSet presAssocID="{9FDCE5E9-7F30-4E84-B5AD-0D1CA501C3F5}" presName="Name23" presStyleLbl="parChTrans1D4" presStyleIdx="6" presStyleCnt="13"/>
      <dgm:spPr/>
    </dgm:pt>
    <dgm:pt modelId="{8EACA482-5201-4F04-85B2-34D19BF0B8EF}" type="pres">
      <dgm:prSet presAssocID="{DB27FB41-A74C-4724-909B-471439E2389E}" presName="hierRoot4" presStyleCnt="0"/>
      <dgm:spPr/>
    </dgm:pt>
    <dgm:pt modelId="{7059D3D5-B624-444E-BE84-EC8519CADE95}" type="pres">
      <dgm:prSet presAssocID="{DB27FB41-A74C-4724-909B-471439E2389E}" presName="composite4" presStyleCnt="0"/>
      <dgm:spPr/>
    </dgm:pt>
    <dgm:pt modelId="{FCC415EE-3EA1-4E16-8E9A-33C5340A4175}" type="pres">
      <dgm:prSet presAssocID="{DB27FB41-A74C-4724-909B-471439E2389E}" presName="background4" presStyleLbl="node4" presStyleIdx="6" presStyleCnt="13"/>
      <dgm:spPr/>
    </dgm:pt>
    <dgm:pt modelId="{40600AD4-EA99-4466-9806-51F10EBE51AC}" type="pres">
      <dgm:prSet presAssocID="{DB27FB41-A74C-4724-909B-471439E2389E}" presName="text4" presStyleLbl="fgAcc4" presStyleIdx="6" presStyleCnt="13">
        <dgm:presLayoutVars>
          <dgm:chPref val="3"/>
        </dgm:presLayoutVars>
      </dgm:prSet>
      <dgm:spPr/>
    </dgm:pt>
    <dgm:pt modelId="{A12CA2F2-D458-4F4C-BFC6-23FE001C6091}" type="pres">
      <dgm:prSet presAssocID="{DB27FB41-A74C-4724-909B-471439E2389E}" presName="hierChild5" presStyleCnt="0"/>
      <dgm:spPr/>
    </dgm:pt>
    <dgm:pt modelId="{00B2DE71-D9E2-4D7C-A06D-94EA3C01DB6F}" type="pres">
      <dgm:prSet presAssocID="{8F7709DB-A1C8-417C-B822-47050E60BA62}" presName="Name23" presStyleLbl="parChTrans1D4" presStyleIdx="7" presStyleCnt="13"/>
      <dgm:spPr/>
    </dgm:pt>
    <dgm:pt modelId="{CF644AD2-D435-44C0-81E5-4BB31C9EB3DC}" type="pres">
      <dgm:prSet presAssocID="{6551149C-31BB-4C7F-99CE-1BEF8768B6EA}" presName="hierRoot4" presStyleCnt="0"/>
      <dgm:spPr/>
    </dgm:pt>
    <dgm:pt modelId="{562D0203-41F0-449B-9B29-C009100494B2}" type="pres">
      <dgm:prSet presAssocID="{6551149C-31BB-4C7F-99CE-1BEF8768B6EA}" presName="composite4" presStyleCnt="0"/>
      <dgm:spPr/>
    </dgm:pt>
    <dgm:pt modelId="{6F74C377-FDDE-4186-9CBE-0DB9437517DB}" type="pres">
      <dgm:prSet presAssocID="{6551149C-31BB-4C7F-99CE-1BEF8768B6EA}" presName="background4" presStyleLbl="node4" presStyleIdx="7" presStyleCnt="13"/>
      <dgm:spPr/>
    </dgm:pt>
    <dgm:pt modelId="{14DF7FF1-7B6D-458E-9E06-2EEC7B884B99}" type="pres">
      <dgm:prSet presAssocID="{6551149C-31BB-4C7F-99CE-1BEF8768B6EA}" presName="text4" presStyleLbl="fgAcc4" presStyleIdx="7" presStyleCnt="13">
        <dgm:presLayoutVars>
          <dgm:chPref val="3"/>
        </dgm:presLayoutVars>
      </dgm:prSet>
      <dgm:spPr/>
    </dgm:pt>
    <dgm:pt modelId="{E76B6344-DB4B-4A2F-B0B7-1FC7D77C5297}" type="pres">
      <dgm:prSet presAssocID="{6551149C-31BB-4C7F-99CE-1BEF8768B6EA}" presName="hierChild5" presStyleCnt="0"/>
      <dgm:spPr/>
    </dgm:pt>
    <dgm:pt modelId="{55207133-6AC4-4C1B-A771-3B9DC51F3A5C}" type="pres">
      <dgm:prSet presAssocID="{2A519A61-2444-45AF-816C-5555AEA96EB3}" presName="Name23" presStyleLbl="parChTrans1D4" presStyleIdx="8" presStyleCnt="13"/>
      <dgm:spPr/>
    </dgm:pt>
    <dgm:pt modelId="{DA685903-3785-4A08-AD9B-D22BFD7B009F}" type="pres">
      <dgm:prSet presAssocID="{3CFC060F-D923-4267-B68C-2E9539246EC4}" presName="hierRoot4" presStyleCnt="0"/>
      <dgm:spPr/>
    </dgm:pt>
    <dgm:pt modelId="{47F858FA-A030-4128-A29D-C8B3368282EB}" type="pres">
      <dgm:prSet presAssocID="{3CFC060F-D923-4267-B68C-2E9539246EC4}" presName="composite4" presStyleCnt="0"/>
      <dgm:spPr/>
    </dgm:pt>
    <dgm:pt modelId="{E3A01B76-258F-475B-8B2A-AB1B286A39D7}" type="pres">
      <dgm:prSet presAssocID="{3CFC060F-D923-4267-B68C-2E9539246EC4}" presName="background4" presStyleLbl="node4" presStyleIdx="8" presStyleCnt="13"/>
      <dgm:spPr/>
    </dgm:pt>
    <dgm:pt modelId="{4B02536D-05B8-4139-B1DE-780FBBB0DB39}" type="pres">
      <dgm:prSet presAssocID="{3CFC060F-D923-4267-B68C-2E9539246EC4}" presName="text4" presStyleLbl="fgAcc4" presStyleIdx="8" presStyleCnt="13">
        <dgm:presLayoutVars>
          <dgm:chPref val="3"/>
        </dgm:presLayoutVars>
      </dgm:prSet>
      <dgm:spPr/>
    </dgm:pt>
    <dgm:pt modelId="{408935B4-F42D-40C3-9639-9940FAD3C17F}" type="pres">
      <dgm:prSet presAssocID="{3CFC060F-D923-4267-B68C-2E9539246EC4}" presName="hierChild5" presStyleCnt="0"/>
      <dgm:spPr/>
    </dgm:pt>
    <dgm:pt modelId="{89580DCC-8E0A-4558-91CC-6D959C82FA9C}" type="pres">
      <dgm:prSet presAssocID="{DC3D2404-776F-45E4-A530-DEF180AE3AD3}" presName="Name17" presStyleLbl="parChTrans1D3" presStyleIdx="2" presStyleCnt="3"/>
      <dgm:spPr/>
    </dgm:pt>
    <dgm:pt modelId="{D2CAA2D8-D5F7-4362-A718-51F994AE32C4}" type="pres">
      <dgm:prSet presAssocID="{A7393525-31BF-4429-8522-3198813D0DC6}" presName="hierRoot3" presStyleCnt="0"/>
      <dgm:spPr/>
    </dgm:pt>
    <dgm:pt modelId="{A236984E-4E3A-4169-A537-B38F9CE0F366}" type="pres">
      <dgm:prSet presAssocID="{A7393525-31BF-4429-8522-3198813D0DC6}" presName="composite3" presStyleCnt="0"/>
      <dgm:spPr/>
    </dgm:pt>
    <dgm:pt modelId="{9FB80C95-0297-43FC-B753-8B9FEC19BAF7}" type="pres">
      <dgm:prSet presAssocID="{A7393525-31BF-4429-8522-3198813D0DC6}" presName="background3" presStyleLbl="node3" presStyleIdx="2" presStyleCnt="3"/>
      <dgm:spPr/>
    </dgm:pt>
    <dgm:pt modelId="{03CAC6F9-648C-4876-A2DE-A8F2D47C4008}" type="pres">
      <dgm:prSet presAssocID="{A7393525-31BF-4429-8522-3198813D0DC6}" presName="text3" presStyleLbl="fgAcc3" presStyleIdx="2" presStyleCnt="3">
        <dgm:presLayoutVars>
          <dgm:chPref val="3"/>
        </dgm:presLayoutVars>
      </dgm:prSet>
      <dgm:spPr/>
    </dgm:pt>
    <dgm:pt modelId="{B1CC3E1D-B8B9-4430-988D-59BD8D8045F8}" type="pres">
      <dgm:prSet presAssocID="{A7393525-31BF-4429-8522-3198813D0DC6}" presName="hierChild4" presStyleCnt="0"/>
      <dgm:spPr/>
    </dgm:pt>
    <dgm:pt modelId="{2A914B45-69F6-4835-8E2E-A7701F2D5903}" type="pres">
      <dgm:prSet presAssocID="{F021E6FA-51C7-4D75-A1EB-9B9F0B1EBC35}" presName="Name23" presStyleLbl="parChTrans1D4" presStyleIdx="9" presStyleCnt="13"/>
      <dgm:spPr/>
    </dgm:pt>
    <dgm:pt modelId="{D3A1B08C-D4E4-422A-8F7B-E5C1FBB54480}" type="pres">
      <dgm:prSet presAssocID="{289E28D5-BA21-472C-AB66-89F8A67D2554}" presName="hierRoot4" presStyleCnt="0"/>
      <dgm:spPr/>
    </dgm:pt>
    <dgm:pt modelId="{10E763C2-475F-4996-8EFD-87EFE388792B}" type="pres">
      <dgm:prSet presAssocID="{289E28D5-BA21-472C-AB66-89F8A67D2554}" presName="composite4" presStyleCnt="0"/>
      <dgm:spPr/>
    </dgm:pt>
    <dgm:pt modelId="{8479B8E0-C58B-49AA-8BCD-B9C10D07A846}" type="pres">
      <dgm:prSet presAssocID="{289E28D5-BA21-472C-AB66-89F8A67D2554}" presName="background4" presStyleLbl="node4" presStyleIdx="9" presStyleCnt="13"/>
      <dgm:spPr/>
    </dgm:pt>
    <dgm:pt modelId="{F316CA99-2706-4A1E-802F-4040A8F3E682}" type="pres">
      <dgm:prSet presAssocID="{289E28D5-BA21-472C-AB66-89F8A67D2554}" presName="text4" presStyleLbl="fgAcc4" presStyleIdx="9" presStyleCnt="13">
        <dgm:presLayoutVars>
          <dgm:chPref val="3"/>
        </dgm:presLayoutVars>
      </dgm:prSet>
      <dgm:spPr/>
    </dgm:pt>
    <dgm:pt modelId="{4649030B-76D7-4846-8E06-5733158ABDFD}" type="pres">
      <dgm:prSet presAssocID="{289E28D5-BA21-472C-AB66-89F8A67D2554}" presName="hierChild5" presStyleCnt="0"/>
      <dgm:spPr/>
    </dgm:pt>
    <dgm:pt modelId="{B4EBECAA-9F83-4D69-8357-31805CC5D424}" type="pres">
      <dgm:prSet presAssocID="{EF50DDC8-253A-443E-B61F-3113342D9534}" presName="Name23" presStyleLbl="parChTrans1D4" presStyleIdx="10" presStyleCnt="13"/>
      <dgm:spPr/>
    </dgm:pt>
    <dgm:pt modelId="{E28261ED-FE04-40F5-A398-DE33769C79DB}" type="pres">
      <dgm:prSet presAssocID="{5E310073-ADEE-4188-8F6A-2245922F6B61}" presName="hierRoot4" presStyleCnt="0"/>
      <dgm:spPr/>
    </dgm:pt>
    <dgm:pt modelId="{791DE00C-25EE-4E7C-AC81-F8074219ED5C}" type="pres">
      <dgm:prSet presAssocID="{5E310073-ADEE-4188-8F6A-2245922F6B61}" presName="composite4" presStyleCnt="0"/>
      <dgm:spPr/>
    </dgm:pt>
    <dgm:pt modelId="{21D3388B-D102-4740-87A1-94B2BB4A7ED1}" type="pres">
      <dgm:prSet presAssocID="{5E310073-ADEE-4188-8F6A-2245922F6B61}" presName="background4" presStyleLbl="node4" presStyleIdx="10" presStyleCnt="13"/>
      <dgm:spPr/>
    </dgm:pt>
    <dgm:pt modelId="{ED935E19-3C19-4CFC-8752-A01D057D6F2D}" type="pres">
      <dgm:prSet presAssocID="{5E310073-ADEE-4188-8F6A-2245922F6B61}" presName="text4" presStyleLbl="fgAcc4" presStyleIdx="10" presStyleCnt="13">
        <dgm:presLayoutVars>
          <dgm:chPref val="3"/>
        </dgm:presLayoutVars>
      </dgm:prSet>
      <dgm:spPr/>
    </dgm:pt>
    <dgm:pt modelId="{D421B986-09D2-4ADA-B16F-A426EEC70197}" type="pres">
      <dgm:prSet presAssocID="{5E310073-ADEE-4188-8F6A-2245922F6B61}" presName="hierChild5" presStyleCnt="0"/>
      <dgm:spPr/>
    </dgm:pt>
    <dgm:pt modelId="{6404D6EC-2B10-42B3-9835-4A3DBD691542}" type="pres">
      <dgm:prSet presAssocID="{4C741AE4-29DA-4F4E-862A-D8CDF782FBB1}" presName="Name23" presStyleLbl="parChTrans1D4" presStyleIdx="11" presStyleCnt="13"/>
      <dgm:spPr/>
    </dgm:pt>
    <dgm:pt modelId="{6B804136-828B-4653-9104-3086AF644CE7}" type="pres">
      <dgm:prSet presAssocID="{6CE56691-A937-4643-BE65-13D5D6633DC3}" presName="hierRoot4" presStyleCnt="0"/>
      <dgm:spPr/>
    </dgm:pt>
    <dgm:pt modelId="{0E4D306E-FDF4-439D-A7A7-97C754CE19EC}" type="pres">
      <dgm:prSet presAssocID="{6CE56691-A937-4643-BE65-13D5D6633DC3}" presName="composite4" presStyleCnt="0"/>
      <dgm:spPr/>
    </dgm:pt>
    <dgm:pt modelId="{D9E8EE1E-FA84-48E8-AAC9-D1DC647886A2}" type="pres">
      <dgm:prSet presAssocID="{6CE56691-A937-4643-BE65-13D5D6633DC3}" presName="background4" presStyleLbl="node4" presStyleIdx="11" presStyleCnt="13"/>
      <dgm:spPr/>
    </dgm:pt>
    <dgm:pt modelId="{97320A38-A680-43CE-B4AE-1751EEB8B029}" type="pres">
      <dgm:prSet presAssocID="{6CE56691-A937-4643-BE65-13D5D6633DC3}" presName="text4" presStyleLbl="fgAcc4" presStyleIdx="11" presStyleCnt="13">
        <dgm:presLayoutVars>
          <dgm:chPref val="3"/>
        </dgm:presLayoutVars>
      </dgm:prSet>
      <dgm:spPr/>
    </dgm:pt>
    <dgm:pt modelId="{826F55AC-E612-423A-9EC8-B56E8890A159}" type="pres">
      <dgm:prSet presAssocID="{6CE56691-A937-4643-BE65-13D5D6633DC3}" presName="hierChild5" presStyleCnt="0"/>
      <dgm:spPr/>
    </dgm:pt>
    <dgm:pt modelId="{8C3062A5-8C24-47FF-9BD6-DA5378DAAF54}" type="pres">
      <dgm:prSet presAssocID="{2B3E0FF1-5643-4586-A272-6836220A9E71}" presName="Name23" presStyleLbl="parChTrans1D4" presStyleIdx="12" presStyleCnt="13"/>
      <dgm:spPr/>
    </dgm:pt>
    <dgm:pt modelId="{94DD4123-B3BE-4564-85D8-2D82937F51D4}" type="pres">
      <dgm:prSet presAssocID="{3F89A4E8-00E8-44C0-8F16-581542BAE8AF}" presName="hierRoot4" presStyleCnt="0"/>
      <dgm:spPr/>
    </dgm:pt>
    <dgm:pt modelId="{BEB08B69-1598-44CC-8C6B-4E4FC735377A}" type="pres">
      <dgm:prSet presAssocID="{3F89A4E8-00E8-44C0-8F16-581542BAE8AF}" presName="composite4" presStyleCnt="0"/>
      <dgm:spPr/>
    </dgm:pt>
    <dgm:pt modelId="{681EEC95-8E1B-417C-B0CA-E93D83D53021}" type="pres">
      <dgm:prSet presAssocID="{3F89A4E8-00E8-44C0-8F16-581542BAE8AF}" presName="background4" presStyleLbl="node4" presStyleIdx="12" presStyleCnt="13"/>
      <dgm:spPr/>
    </dgm:pt>
    <dgm:pt modelId="{2021F9B5-37E4-4FB2-81CE-BB3C4349CFAF}" type="pres">
      <dgm:prSet presAssocID="{3F89A4E8-00E8-44C0-8F16-581542BAE8AF}" presName="text4" presStyleLbl="fgAcc4" presStyleIdx="12" presStyleCnt="13">
        <dgm:presLayoutVars>
          <dgm:chPref val="3"/>
        </dgm:presLayoutVars>
      </dgm:prSet>
      <dgm:spPr/>
    </dgm:pt>
    <dgm:pt modelId="{950A67D0-F9B3-4192-8884-65240BF4077E}" type="pres">
      <dgm:prSet presAssocID="{3F89A4E8-00E8-44C0-8F16-581542BAE8AF}" presName="hierChild5" presStyleCnt="0"/>
      <dgm:spPr/>
    </dgm:pt>
  </dgm:ptLst>
  <dgm:cxnLst>
    <dgm:cxn modelId="{F49FFA01-D5BA-4F4E-A8E5-01A392FE8388}" type="presOf" srcId="{4C741AE4-29DA-4F4E-862A-D8CDF782FBB1}" destId="{6404D6EC-2B10-42B3-9835-4A3DBD691542}" srcOrd="0" destOrd="0" presId="urn:microsoft.com/office/officeart/2005/8/layout/hierarchy1"/>
    <dgm:cxn modelId="{CAD26007-F27E-42A7-95D1-053D9BD50E45}" type="presOf" srcId="{F90D84CC-F4EC-4C51-9857-29A157F9B8A7}" destId="{B0B1B7F4-C60A-430C-87A6-EB0BFF3C9AB7}" srcOrd="0" destOrd="0" presId="urn:microsoft.com/office/officeart/2005/8/layout/hierarchy1"/>
    <dgm:cxn modelId="{D564DE07-8FFE-4221-9E23-96B94BE9B6D0}" srcId="{A4E0A913-496A-4DBA-B20B-D43FBDFEC234}" destId="{AAA0C2FC-DF0C-4A06-82C3-CD98F1DAAFAA}" srcOrd="0" destOrd="0" parTransId="{18364586-93F9-465D-A2A6-8D89F8EB3A88}" sibTransId="{3308C0E1-29DF-4BF7-88EC-90371A8B2870}"/>
    <dgm:cxn modelId="{AEB8FA25-7500-4118-A1BC-CE24F776DCC4}" type="presOf" srcId="{9F8EF73B-2A80-457A-B6D7-218881D1168B}" destId="{6E59DC20-E3FA-4270-94B9-0D49EC92640A}" srcOrd="0" destOrd="0" presId="urn:microsoft.com/office/officeart/2005/8/layout/hierarchy1"/>
    <dgm:cxn modelId="{83306E29-05FE-471D-8C97-ECAE93C1B291}" type="presOf" srcId="{E3DF6887-CD23-45E7-A6AE-D5E3D5AC6A2E}" destId="{146DA203-A577-43FA-BB8F-53322F79D5FA}" srcOrd="0" destOrd="0" presId="urn:microsoft.com/office/officeart/2005/8/layout/hierarchy1"/>
    <dgm:cxn modelId="{7EFF332E-5932-4D3B-93C4-4F68C1B6C7A2}" type="presOf" srcId="{0998228E-CEAB-4C30-8A30-C6835D29E2F9}" destId="{688CDF46-EA51-409B-9E46-AF9A7FAD63F7}" srcOrd="0" destOrd="0" presId="urn:microsoft.com/office/officeart/2005/8/layout/hierarchy1"/>
    <dgm:cxn modelId="{21540031-725C-48E6-B3FD-5264E39D4CD8}" srcId="{DD26DF12-A6CC-4032-8C96-3F51E0AB23D3}" destId="{6D378893-4209-4F66-818E-6A297BB5DAB2}" srcOrd="0" destOrd="0" parTransId="{EB662740-B3CC-4EA3-99E7-9203BB36DDFF}" sibTransId="{92CC773E-C345-4F8C-A46E-27877E90E395}"/>
    <dgm:cxn modelId="{47DEE535-9BD6-491B-ACD6-62F53E10254C}" srcId="{AAA0C2FC-DF0C-4A06-82C3-CD98F1DAAFAA}" destId="{39AA0DCD-0BF1-4C0B-AC6F-6C91E77537C9}" srcOrd="0" destOrd="0" parTransId="{0998228E-CEAB-4C30-8A30-C6835D29E2F9}" sibTransId="{9ABCBA6C-20B1-4D05-A343-300FB21E1A01}"/>
    <dgm:cxn modelId="{E55B6C36-0B21-4BFE-A105-33E2DD54C685}" type="presOf" srcId="{BD8B90A8-BD6D-4E60-AC16-47F4277B863A}" destId="{35FEFBF7-BEF2-4E7E-9E90-BAAC617F7527}" srcOrd="0" destOrd="0" presId="urn:microsoft.com/office/officeart/2005/8/layout/hierarchy1"/>
    <dgm:cxn modelId="{96289838-8506-4869-B24E-4BF08C0AE61F}" srcId="{6B9C30A5-3242-48D4-A55C-727D23697AFE}" destId="{DB27FB41-A74C-4724-909B-471439E2389E}" srcOrd="1" destOrd="0" parTransId="{9FDCE5E9-7F30-4E84-B5AD-0D1CA501C3F5}" sibTransId="{E57535C7-A26C-44AC-BD5E-92902F4F0EE5}"/>
    <dgm:cxn modelId="{0D682C39-2C58-49D8-8F65-2C5956C8375D}" srcId="{A7393525-31BF-4429-8522-3198813D0DC6}" destId="{6CE56691-A937-4643-BE65-13D5D6633DC3}" srcOrd="1" destOrd="0" parTransId="{4C741AE4-29DA-4F4E-862A-D8CDF782FBB1}" sibTransId="{568E7038-3073-4847-8756-3F4D2FFABE92}"/>
    <dgm:cxn modelId="{7079E83B-A843-4E90-9B6C-917A86A9436E}" type="presOf" srcId="{289E28D5-BA21-472C-AB66-89F8A67D2554}" destId="{F316CA99-2706-4A1E-802F-4040A8F3E682}" srcOrd="0" destOrd="0" presId="urn:microsoft.com/office/officeart/2005/8/layout/hierarchy1"/>
    <dgm:cxn modelId="{C2C9183C-4604-4DDE-AD2C-A8736CAA5332}" type="presOf" srcId="{2A519A61-2444-45AF-816C-5555AEA96EB3}" destId="{55207133-6AC4-4C1B-A771-3B9DC51F3A5C}" srcOrd="0" destOrd="0" presId="urn:microsoft.com/office/officeart/2005/8/layout/hierarchy1"/>
    <dgm:cxn modelId="{401FBB3D-78DA-4261-99D2-4FC1258DD3B9}" srcId="{6B9C30A5-3242-48D4-A55C-727D23697AFE}" destId="{B2856965-6F33-41F5-BA17-4F776AE0B279}" srcOrd="0" destOrd="0" parTransId="{397477FC-87F4-4CBF-9D05-4BAEA741B56E}" sibTransId="{6738077E-0932-41D5-8B7F-0D990BBB3B1F}"/>
    <dgm:cxn modelId="{504C6D42-2A40-43DA-93A0-7776D99A6B5B}" srcId="{289E28D5-BA21-472C-AB66-89F8A67D2554}" destId="{5E310073-ADEE-4188-8F6A-2245922F6B61}" srcOrd="0" destOrd="0" parTransId="{EF50DDC8-253A-443E-B61F-3113342D9534}" sibTransId="{5D1CF6ED-D2B5-4191-AE50-ED64B0C67B18}"/>
    <dgm:cxn modelId="{4D9CDF43-BD6E-4E7C-93BA-F387E5A0B560}" type="presOf" srcId="{3F89A4E8-00E8-44C0-8F16-581542BAE8AF}" destId="{2021F9B5-37E4-4FB2-81CE-BB3C4349CFAF}" srcOrd="0" destOrd="0" presId="urn:microsoft.com/office/officeart/2005/8/layout/hierarchy1"/>
    <dgm:cxn modelId="{ADBE7764-2D27-4270-8240-1577518FF2EA}" srcId="{25E44956-91DB-400C-8ADB-A213D5FC59B5}" destId="{A7393525-31BF-4429-8522-3198813D0DC6}" srcOrd="2" destOrd="0" parTransId="{DC3D2404-776F-45E4-A530-DEF180AE3AD3}" sibTransId="{E2EDDD68-5DBA-4A08-85EA-1070F1667EBC}"/>
    <dgm:cxn modelId="{F59AF666-8055-447C-B45D-A280D75310F7}" srcId="{A4E0A913-496A-4DBA-B20B-D43FBDFEC234}" destId="{F90D84CC-F4EC-4C51-9857-29A157F9B8A7}" srcOrd="1" destOrd="0" parTransId="{F5325F24-9427-4FA3-876C-54784BD3144E}" sibTransId="{28615CCF-D57B-4989-9811-6428C1D2948F}"/>
    <dgm:cxn modelId="{2936634C-F7F1-4CFC-B0A4-B75827A39118}" type="presOf" srcId="{DB27FB41-A74C-4724-909B-471439E2389E}" destId="{40600AD4-EA99-4466-9806-51F10EBE51AC}" srcOrd="0" destOrd="0" presId="urn:microsoft.com/office/officeart/2005/8/layout/hierarchy1"/>
    <dgm:cxn modelId="{CB29A84D-3E3C-46C0-B62E-1CE5183814D2}" srcId="{A7393525-31BF-4429-8522-3198813D0DC6}" destId="{289E28D5-BA21-472C-AB66-89F8A67D2554}" srcOrd="0" destOrd="0" parTransId="{F021E6FA-51C7-4D75-A1EB-9B9F0B1EBC35}" sibTransId="{25554C65-B807-4515-A455-BA322B1A252B}"/>
    <dgm:cxn modelId="{9E5ABB4D-F915-4889-854A-603E33D6E628}" type="presOf" srcId="{2B3E0FF1-5643-4586-A272-6836220A9E71}" destId="{8C3062A5-8C24-47FF-9BD6-DA5378DAAF54}" srcOrd="0" destOrd="0" presId="urn:microsoft.com/office/officeart/2005/8/layout/hierarchy1"/>
    <dgm:cxn modelId="{BB4E7C70-667A-400D-BD7D-05E35255AD5D}" type="presOf" srcId="{397477FC-87F4-4CBF-9D05-4BAEA741B56E}" destId="{69FD3FE8-F48C-4369-9266-44CD798FDB5A}" srcOrd="0" destOrd="0" presId="urn:microsoft.com/office/officeart/2005/8/layout/hierarchy1"/>
    <dgm:cxn modelId="{C983D170-BA14-4AF2-AC47-B2396CE42A65}" type="presOf" srcId="{5C568051-F461-4325-974D-436E3493482A}" destId="{FDCB553B-B7FE-474B-9863-BED5808D4227}" srcOrd="0" destOrd="0" presId="urn:microsoft.com/office/officeart/2005/8/layout/hierarchy1"/>
    <dgm:cxn modelId="{75352E71-927A-4F5A-8533-1640635EDA2B}" type="presOf" srcId="{DD26DF12-A6CC-4032-8C96-3F51E0AB23D3}" destId="{8C98EF37-3A47-407E-8E59-A2C7D088F94A}" srcOrd="0" destOrd="0" presId="urn:microsoft.com/office/officeart/2005/8/layout/hierarchy1"/>
    <dgm:cxn modelId="{0A131B78-41C4-4865-965D-092609BA8338}" srcId="{6D378893-4209-4F66-818E-6A297BB5DAB2}" destId="{25E44956-91DB-400C-8ADB-A213D5FC59B5}" srcOrd="1" destOrd="0" parTransId="{BD8B90A8-BD6D-4E60-AC16-47F4277B863A}" sibTransId="{7382BF69-C5F4-4CC2-B145-0D4AF8D83F00}"/>
    <dgm:cxn modelId="{72032A78-8154-4292-994A-6EDE3F0932B1}" type="presOf" srcId="{6B9C30A5-3242-48D4-A55C-727D23697AFE}" destId="{63E41941-66A7-4DFE-AF99-9E3FFF0470DF}" srcOrd="0" destOrd="0" presId="urn:microsoft.com/office/officeart/2005/8/layout/hierarchy1"/>
    <dgm:cxn modelId="{B862337A-D30A-4483-8201-F45617B24857}" srcId="{6CE56691-A937-4643-BE65-13D5D6633DC3}" destId="{3F89A4E8-00E8-44C0-8F16-581542BAE8AF}" srcOrd="0" destOrd="0" parTransId="{2B3E0FF1-5643-4586-A272-6836220A9E71}" sibTransId="{30877EFD-24C4-4942-BFE7-2A1A5D143FB1}"/>
    <dgm:cxn modelId="{BE41F17A-FBE0-457E-AF45-8AF4641C2842}" type="presOf" srcId="{9FDCE5E9-7F30-4E84-B5AD-0D1CA501C3F5}" destId="{615C9055-CDE0-482E-9561-6727865CF6DA}" srcOrd="0" destOrd="0" presId="urn:microsoft.com/office/officeart/2005/8/layout/hierarchy1"/>
    <dgm:cxn modelId="{79E5EE80-2598-41A7-8258-9492BFBBD078}" type="presOf" srcId="{5E310073-ADEE-4188-8F6A-2245922F6B61}" destId="{ED935E19-3C19-4CFC-8752-A01D057D6F2D}" srcOrd="0" destOrd="0" presId="urn:microsoft.com/office/officeart/2005/8/layout/hierarchy1"/>
    <dgm:cxn modelId="{20809F81-73EA-40E7-B8ED-F32DB90FCFCA}" type="presOf" srcId="{805C8380-D1A6-41E0-BE9D-F984EF3646A4}" destId="{BDAC78A3-EFF7-472F-8BB5-8BB411D6149B}" srcOrd="0" destOrd="0" presId="urn:microsoft.com/office/officeart/2005/8/layout/hierarchy1"/>
    <dgm:cxn modelId="{E792F28A-EB09-4412-A164-A82179E54171}" type="presOf" srcId="{6D378893-4209-4F66-818E-6A297BB5DAB2}" destId="{57F7CAD9-B2E0-4867-8217-17C03DFE9345}" srcOrd="0" destOrd="0" presId="urn:microsoft.com/office/officeart/2005/8/layout/hierarchy1"/>
    <dgm:cxn modelId="{C8740193-3EF1-42B2-AEE8-5565BF70ED1D}" type="presOf" srcId="{18364586-93F9-465D-A2A6-8D89F8EB3A88}" destId="{164E8A4D-6FDA-49B0-8FBE-77222793275F}" srcOrd="0" destOrd="0" presId="urn:microsoft.com/office/officeart/2005/8/layout/hierarchy1"/>
    <dgm:cxn modelId="{DA897993-3309-4764-ABD4-A664C0A06251}" type="presOf" srcId="{25E44956-91DB-400C-8ADB-A213D5FC59B5}" destId="{1E2217D7-72E6-40D7-BDC6-DF49C2EC0608}" srcOrd="0" destOrd="0" presId="urn:microsoft.com/office/officeart/2005/8/layout/hierarchy1"/>
    <dgm:cxn modelId="{F7667498-61F7-48F0-BFAE-CF6BD16E1C41}" srcId="{AAA0C2FC-DF0C-4A06-82C3-CD98F1DAAFAA}" destId="{A2CB1330-F104-4527-8C99-BFE7D2074D15}" srcOrd="1" destOrd="0" parTransId="{805C8380-D1A6-41E0-BE9D-F984EF3646A4}" sibTransId="{ECFBB05C-C5D6-4DD5-B56F-EB028F560DDC}"/>
    <dgm:cxn modelId="{5E823DA4-E642-4532-AA31-6EBDE35BEA01}" type="presOf" srcId="{DC3D2404-776F-45E4-A530-DEF180AE3AD3}" destId="{89580DCC-8E0A-4558-91CC-6D959C82FA9C}" srcOrd="0" destOrd="0" presId="urn:microsoft.com/office/officeart/2005/8/layout/hierarchy1"/>
    <dgm:cxn modelId="{363239A6-9BC7-4342-8CC4-D4F0E28DA4A5}" type="presOf" srcId="{F5325F24-9427-4FA3-876C-54784BD3144E}" destId="{CB93A954-F06B-4AC0-BCCC-F1B7C454FFE7}" srcOrd="0" destOrd="0" presId="urn:microsoft.com/office/officeart/2005/8/layout/hierarchy1"/>
    <dgm:cxn modelId="{01A383AA-253F-42AD-B9B4-7A399E86736B}" type="presOf" srcId="{A4E0A913-496A-4DBA-B20B-D43FBDFEC234}" destId="{BB392959-D7B7-4E09-B39C-6B573BB27EF5}" srcOrd="0" destOrd="0" presId="urn:microsoft.com/office/officeart/2005/8/layout/hierarchy1"/>
    <dgm:cxn modelId="{C8C65DB3-4C95-4E2B-B818-6FB9F5926809}" type="presOf" srcId="{A7393525-31BF-4429-8522-3198813D0DC6}" destId="{03CAC6F9-648C-4876-A2DE-A8F2D47C4008}" srcOrd="0" destOrd="0" presId="urn:microsoft.com/office/officeart/2005/8/layout/hierarchy1"/>
    <dgm:cxn modelId="{358B6AB9-6219-4FD9-BED9-982EC4AE3C02}" type="presOf" srcId="{8F7709DB-A1C8-417C-B822-47050E60BA62}" destId="{00B2DE71-D9E2-4D7C-A06D-94EA3C01DB6F}" srcOrd="0" destOrd="0" presId="urn:microsoft.com/office/officeart/2005/8/layout/hierarchy1"/>
    <dgm:cxn modelId="{D36DC8BA-65B0-494A-851C-93B15975E278}" srcId="{25E44956-91DB-400C-8ADB-A213D5FC59B5}" destId="{6B9C30A5-3242-48D4-A55C-727D23697AFE}" srcOrd="1" destOrd="0" parTransId="{9F8EF73B-2A80-457A-B6D7-218881D1168B}" sibTransId="{AAA8FECB-3BAA-4812-BA27-551C59D757F0}"/>
    <dgm:cxn modelId="{A42B87BC-88FF-415E-A995-E14B7A90DCBC}" type="presOf" srcId="{F021E6FA-51C7-4D75-A1EB-9B9F0B1EBC35}" destId="{2A914B45-69F6-4835-8E2E-A7701F2D5903}" srcOrd="0" destOrd="0" presId="urn:microsoft.com/office/officeart/2005/8/layout/hierarchy1"/>
    <dgm:cxn modelId="{BD9C5AC0-0857-49EF-84D6-AA5348816FB7}" srcId="{DB27FB41-A74C-4724-909B-471439E2389E}" destId="{6551149C-31BB-4C7F-99CE-1BEF8768B6EA}" srcOrd="0" destOrd="0" parTransId="{8F7709DB-A1C8-417C-B822-47050E60BA62}" sibTransId="{F09792D0-021E-4D38-8D64-0A1C5E3F4C80}"/>
    <dgm:cxn modelId="{F44643CA-EC64-4D97-86C3-C64113AAE7A5}" srcId="{B2856965-6F33-41F5-BA17-4F776AE0B279}" destId="{5C568051-F461-4325-974D-436E3493482A}" srcOrd="0" destOrd="0" parTransId="{5A46CCF8-2546-4065-8C03-566040C64C93}" sibTransId="{EAA150AF-7BBD-4F13-A74F-7BF319953018}"/>
    <dgm:cxn modelId="{40DF3AD0-EE34-407D-A213-741824C7C253}" type="presOf" srcId="{3CFC060F-D923-4267-B68C-2E9539246EC4}" destId="{4B02536D-05B8-4139-B1DE-780FBBB0DB39}" srcOrd="0" destOrd="0" presId="urn:microsoft.com/office/officeart/2005/8/layout/hierarchy1"/>
    <dgm:cxn modelId="{2C6228D5-55FA-48E2-BD57-FD53CC73461F}" type="presOf" srcId="{B2856965-6F33-41F5-BA17-4F776AE0B279}" destId="{C74AE7E0-DA9E-49B0-94F9-69A2B8967384}" srcOrd="0" destOrd="0" presId="urn:microsoft.com/office/officeart/2005/8/layout/hierarchy1"/>
    <dgm:cxn modelId="{5D75ACD8-AFF5-41E8-A49A-E967D4F83A3E}" type="presOf" srcId="{A2CB1330-F104-4527-8C99-BFE7D2074D15}" destId="{731A0903-92B6-402A-8620-5F5426C116B8}" srcOrd="0" destOrd="0" presId="urn:microsoft.com/office/officeart/2005/8/layout/hierarchy1"/>
    <dgm:cxn modelId="{CCEA4CDB-94EF-47DB-8FC8-E70CED410391}" type="presOf" srcId="{EF50DDC8-253A-443E-B61F-3113342D9534}" destId="{B4EBECAA-9F83-4D69-8357-31805CC5D424}" srcOrd="0" destOrd="0" presId="urn:microsoft.com/office/officeart/2005/8/layout/hierarchy1"/>
    <dgm:cxn modelId="{A8DF56DC-AAB4-4570-90EC-AAD589F1BB22}" type="presOf" srcId="{6551149C-31BB-4C7F-99CE-1BEF8768B6EA}" destId="{14DF7FF1-7B6D-458E-9E06-2EEC7B884B99}" srcOrd="0" destOrd="0" presId="urn:microsoft.com/office/officeart/2005/8/layout/hierarchy1"/>
    <dgm:cxn modelId="{E4F236DD-01B3-40A9-B521-63A225591947}" type="presOf" srcId="{39AA0DCD-0BF1-4C0B-AC6F-6C91E77537C9}" destId="{DC33FE06-BD36-4E79-B55A-6A5BC269FD87}" srcOrd="0" destOrd="0" presId="urn:microsoft.com/office/officeart/2005/8/layout/hierarchy1"/>
    <dgm:cxn modelId="{AC14EEE3-62F2-4C32-9F77-50022F061EB7}" srcId="{6D378893-4209-4F66-818E-6A297BB5DAB2}" destId="{4A685A97-8C25-4D34-9BF5-F154ABEFA8FC}" srcOrd="0" destOrd="0" parTransId="{36334D03-5C0F-4D06-9797-D6CADEF475E6}" sibTransId="{FE48BF63-6459-4719-B895-092FE99E6FF1}"/>
    <dgm:cxn modelId="{9FC6FBE9-EAC1-4E0F-A0C1-C79E017B6197}" srcId="{DB27FB41-A74C-4724-909B-471439E2389E}" destId="{3CFC060F-D923-4267-B68C-2E9539246EC4}" srcOrd="1" destOrd="0" parTransId="{2A519A61-2444-45AF-816C-5555AEA96EB3}" sibTransId="{A8D15F5A-A16C-4A85-AA5A-994CDD5046D4}"/>
    <dgm:cxn modelId="{1B0EF6ED-3F9F-46BF-88E1-55B5911803F7}" type="presOf" srcId="{AAA0C2FC-DF0C-4A06-82C3-CD98F1DAAFAA}" destId="{3B76E273-3829-4D97-A3B1-C32B938FA52F}" srcOrd="0" destOrd="0" presId="urn:microsoft.com/office/officeart/2005/8/layout/hierarchy1"/>
    <dgm:cxn modelId="{42B26CEF-C303-497B-BEB4-81D82459C3FE}" type="presOf" srcId="{4A685A97-8C25-4D34-9BF5-F154ABEFA8FC}" destId="{FA0F7647-71A9-4715-9FDD-98C8D83A8146}" srcOrd="0" destOrd="0" presId="urn:microsoft.com/office/officeart/2005/8/layout/hierarchy1"/>
    <dgm:cxn modelId="{C2C938F2-EED7-4B38-A280-CE8F5F82CE72}" srcId="{25E44956-91DB-400C-8ADB-A213D5FC59B5}" destId="{A4E0A913-496A-4DBA-B20B-D43FBDFEC234}" srcOrd="0" destOrd="0" parTransId="{E3DF6887-CD23-45E7-A6AE-D5E3D5AC6A2E}" sibTransId="{E5B06C81-1C2E-424B-8311-9B5904C7158A}"/>
    <dgm:cxn modelId="{ACCD21F6-DAF6-4040-8228-E8ECD6D910FA}" type="presOf" srcId="{5A46CCF8-2546-4065-8C03-566040C64C93}" destId="{8567AE7E-64A0-4F81-BD1C-20EA877D8B02}" srcOrd="0" destOrd="0" presId="urn:microsoft.com/office/officeart/2005/8/layout/hierarchy1"/>
    <dgm:cxn modelId="{C4C5B1FA-13E7-4A0B-9A80-3AD5A32111E7}" type="presOf" srcId="{6CE56691-A937-4643-BE65-13D5D6633DC3}" destId="{97320A38-A680-43CE-B4AE-1751EEB8B029}" srcOrd="0" destOrd="0" presId="urn:microsoft.com/office/officeart/2005/8/layout/hierarchy1"/>
    <dgm:cxn modelId="{C3B93DFB-68D6-43F1-B7C1-3DCFA9161FE0}" type="presOf" srcId="{36334D03-5C0F-4D06-9797-D6CADEF475E6}" destId="{8B486CC2-D408-49A8-BB45-161D0450F2E3}" srcOrd="0" destOrd="0" presId="urn:microsoft.com/office/officeart/2005/8/layout/hierarchy1"/>
    <dgm:cxn modelId="{6767897D-9C61-47F3-A78A-93E2C5FA8BF3}" type="presParOf" srcId="{8C98EF37-3A47-407E-8E59-A2C7D088F94A}" destId="{7E4D807C-6168-4909-8223-1071F735F097}" srcOrd="0" destOrd="0" presId="urn:microsoft.com/office/officeart/2005/8/layout/hierarchy1"/>
    <dgm:cxn modelId="{65A64E8A-99CD-440D-8D89-9572D435985C}" type="presParOf" srcId="{7E4D807C-6168-4909-8223-1071F735F097}" destId="{E1A82CBE-67A3-480B-93D5-3A15EBEFAB6D}" srcOrd="0" destOrd="0" presId="urn:microsoft.com/office/officeart/2005/8/layout/hierarchy1"/>
    <dgm:cxn modelId="{A61634DF-5023-457A-88F2-ACBF525B85C5}" type="presParOf" srcId="{E1A82CBE-67A3-480B-93D5-3A15EBEFAB6D}" destId="{5C0D729A-7B20-49E9-AD32-F6AA4FCBD57D}" srcOrd="0" destOrd="0" presId="urn:microsoft.com/office/officeart/2005/8/layout/hierarchy1"/>
    <dgm:cxn modelId="{0BB08FBC-E09C-403B-A173-2779047053C9}" type="presParOf" srcId="{E1A82CBE-67A3-480B-93D5-3A15EBEFAB6D}" destId="{57F7CAD9-B2E0-4867-8217-17C03DFE9345}" srcOrd="1" destOrd="0" presId="urn:microsoft.com/office/officeart/2005/8/layout/hierarchy1"/>
    <dgm:cxn modelId="{3C9FFB5F-CB6C-4204-BF24-7F8094DD41CF}" type="presParOf" srcId="{7E4D807C-6168-4909-8223-1071F735F097}" destId="{BD4253B5-4CB2-4FA1-AF9B-9E881860E57C}" srcOrd="1" destOrd="0" presId="urn:microsoft.com/office/officeart/2005/8/layout/hierarchy1"/>
    <dgm:cxn modelId="{E16CCE5E-E408-447B-B228-72533146C67F}" type="presParOf" srcId="{BD4253B5-4CB2-4FA1-AF9B-9E881860E57C}" destId="{8B486CC2-D408-49A8-BB45-161D0450F2E3}" srcOrd="0" destOrd="0" presId="urn:microsoft.com/office/officeart/2005/8/layout/hierarchy1"/>
    <dgm:cxn modelId="{4F5D73BB-1D7D-447E-A9E1-4A29729801EC}" type="presParOf" srcId="{BD4253B5-4CB2-4FA1-AF9B-9E881860E57C}" destId="{112AAB3E-B567-421E-93E0-822B66C3B8E8}" srcOrd="1" destOrd="0" presId="urn:microsoft.com/office/officeart/2005/8/layout/hierarchy1"/>
    <dgm:cxn modelId="{787D3A09-9EA5-4ABB-95D0-982F9393B702}" type="presParOf" srcId="{112AAB3E-B567-421E-93E0-822B66C3B8E8}" destId="{2E384D65-62D3-4218-A133-559A41F51D6A}" srcOrd="0" destOrd="0" presId="urn:microsoft.com/office/officeart/2005/8/layout/hierarchy1"/>
    <dgm:cxn modelId="{2DAA44D5-4818-4AF4-B9C8-7E3D2BF90EAD}" type="presParOf" srcId="{2E384D65-62D3-4218-A133-559A41F51D6A}" destId="{711D4AEA-7BB0-4586-BEB4-DB3C1223C007}" srcOrd="0" destOrd="0" presId="urn:microsoft.com/office/officeart/2005/8/layout/hierarchy1"/>
    <dgm:cxn modelId="{E059F6D5-AFBA-44EC-A52F-6307B7495B1B}" type="presParOf" srcId="{2E384D65-62D3-4218-A133-559A41F51D6A}" destId="{FA0F7647-71A9-4715-9FDD-98C8D83A8146}" srcOrd="1" destOrd="0" presId="urn:microsoft.com/office/officeart/2005/8/layout/hierarchy1"/>
    <dgm:cxn modelId="{5BD3CBE8-ECF7-4695-8599-03FDB6E910DD}" type="presParOf" srcId="{112AAB3E-B567-421E-93E0-822B66C3B8E8}" destId="{1468B179-A3EA-4101-9E9B-748E234B6391}" srcOrd="1" destOrd="0" presId="urn:microsoft.com/office/officeart/2005/8/layout/hierarchy1"/>
    <dgm:cxn modelId="{3C6DC52F-30CF-411E-AFA4-B5AC3822367E}" type="presParOf" srcId="{BD4253B5-4CB2-4FA1-AF9B-9E881860E57C}" destId="{35FEFBF7-BEF2-4E7E-9E90-BAAC617F7527}" srcOrd="2" destOrd="0" presId="urn:microsoft.com/office/officeart/2005/8/layout/hierarchy1"/>
    <dgm:cxn modelId="{DB4AD3A0-A258-4061-9C4C-1A0CB70C2FFC}" type="presParOf" srcId="{BD4253B5-4CB2-4FA1-AF9B-9E881860E57C}" destId="{B9D10F7C-CB74-4451-B9FF-9ABE703C3A68}" srcOrd="3" destOrd="0" presId="urn:microsoft.com/office/officeart/2005/8/layout/hierarchy1"/>
    <dgm:cxn modelId="{5B725C8D-A6A3-4591-A0F8-FB26C2A5E731}" type="presParOf" srcId="{B9D10F7C-CB74-4451-B9FF-9ABE703C3A68}" destId="{6D25DA52-08B4-48E1-818F-356B8A114E8B}" srcOrd="0" destOrd="0" presId="urn:microsoft.com/office/officeart/2005/8/layout/hierarchy1"/>
    <dgm:cxn modelId="{63EF985C-BF6F-4652-8841-32D5AD1D5172}" type="presParOf" srcId="{6D25DA52-08B4-48E1-818F-356B8A114E8B}" destId="{CB008EEF-CB0F-4C8C-ACB1-995661A92EA1}" srcOrd="0" destOrd="0" presId="urn:microsoft.com/office/officeart/2005/8/layout/hierarchy1"/>
    <dgm:cxn modelId="{8DAAD058-6A96-4920-BD31-59861054151C}" type="presParOf" srcId="{6D25DA52-08B4-48E1-818F-356B8A114E8B}" destId="{1E2217D7-72E6-40D7-BDC6-DF49C2EC0608}" srcOrd="1" destOrd="0" presId="urn:microsoft.com/office/officeart/2005/8/layout/hierarchy1"/>
    <dgm:cxn modelId="{98970853-24BF-4926-B115-B3374483AEF0}" type="presParOf" srcId="{B9D10F7C-CB74-4451-B9FF-9ABE703C3A68}" destId="{075719C6-0488-4FA0-9E0E-FC86E6D351BE}" srcOrd="1" destOrd="0" presId="urn:microsoft.com/office/officeart/2005/8/layout/hierarchy1"/>
    <dgm:cxn modelId="{223C887F-4BDF-47EB-9939-4EFC8E127085}" type="presParOf" srcId="{075719C6-0488-4FA0-9E0E-FC86E6D351BE}" destId="{146DA203-A577-43FA-BB8F-53322F79D5FA}" srcOrd="0" destOrd="0" presId="urn:microsoft.com/office/officeart/2005/8/layout/hierarchy1"/>
    <dgm:cxn modelId="{C2AF21C7-7CFF-4105-A2D8-0CC25CBBE77A}" type="presParOf" srcId="{075719C6-0488-4FA0-9E0E-FC86E6D351BE}" destId="{26C65D82-0352-48B9-99D1-DFFA0616792F}" srcOrd="1" destOrd="0" presId="urn:microsoft.com/office/officeart/2005/8/layout/hierarchy1"/>
    <dgm:cxn modelId="{42B1F9D4-8EEA-4CDA-8F5C-BD792659934E}" type="presParOf" srcId="{26C65D82-0352-48B9-99D1-DFFA0616792F}" destId="{5F9C231C-EAD0-41DD-AE11-3C82E38FBE5D}" srcOrd="0" destOrd="0" presId="urn:microsoft.com/office/officeart/2005/8/layout/hierarchy1"/>
    <dgm:cxn modelId="{D4E1FA45-6730-45ED-A041-019C7704D3F2}" type="presParOf" srcId="{5F9C231C-EAD0-41DD-AE11-3C82E38FBE5D}" destId="{6DBD83B9-374E-4A73-8F8A-A13A2A2FA67E}" srcOrd="0" destOrd="0" presId="urn:microsoft.com/office/officeart/2005/8/layout/hierarchy1"/>
    <dgm:cxn modelId="{4EA72098-63ED-4714-BE1D-8928A01E00A2}" type="presParOf" srcId="{5F9C231C-EAD0-41DD-AE11-3C82E38FBE5D}" destId="{BB392959-D7B7-4E09-B39C-6B573BB27EF5}" srcOrd="1" destOrd="0" presId="urn:microsoft.com/office/officeart/2005/8/layout/hierarchy1"/>
    <dgm:cxn modelId="{5E7A5307-7DDD-433E-96AA-F3B5D2682697}" type="presParOf" srcId="{26C65D82-0352-48B9-99D1-DFFA0616792F}" destId="{3EC22EC3-DB41-41D7-9FE3-AE9137E5F783}" srcOrd="1" destOrd="0" presId="urn:microsoft.com/office/officeart/2005/8/layout/hierarchy1"/>
    <dgm:cxn modelId="{70C08C67-704D-4DB5-A354-7922BBFD7444}" type="presParOf" srcId="{3EC22EC3-DB41-41D7-9FE3-AE9137E5F783}" destId="{164E8A4D-6FDA-49B0-8FBE-77222793275F}" srcOrd="0" destOrd="0" presId="urn:microsoft.com/office/officeart/2005/8/layout/hierarchy1"/>
    <dgm:cxn modelId="{06FD320E-5D6F-4BB6-9453-DFED4C1EACE2}" type="presParOf" srcId="{3EC22EC3-DB41-41D7-9FE3-AE9137E5F783}" destId="{7F280BA7-917F-4F41-9179-F4EB8F9EDD4D}" srcOrd="1" destOrd="0" presId="urn:microsoft.com/office/officeart/2005/8/layout/hierarchy1"/>
    <dgm:cxn modelId="{4247CB96-52BD-4FB6-824F-87795E1CCA7F}" type="presParOf" srcId="{7F280BA7-917F-4F41-9179-F4EB8F9EDD4D}" destId="{4A2545EE-98AC-4C48-B3D8-373272BCB61E}" srcOrd="0" destOrd="0" presId="urn:microsoft.com/office/officeart/2005/8/layout/hierarchy1"/>
    <dgm:cxn modelId="{2E05276B-1B03-4290-8D89-7F24E9CA87CE}" type="presParOf" srcId="{4A2545EE-98AC-4C48-B3D8-373272BCB61E}" destId="{A23DB9FA-A7CC-436D-8649-69D111441481}" srcOrd="0" destOrd="0" presId="urn:microsoft.com/office/officeart/2005/8/layout/hierarchy1"/>
    <dgm:cxn modelId="{0E2EE0D9-EE1B-4B27-9DF9-3D101376C788}" type="presParOf" srcId="{4A2545EE-98AC-4C48-B3D8-373272BCB61E}" destId="{3B76E273-3829-4D97-A3B1-C32B938FA52F}" srcOrd="1" destOrd="0" presId="urn:microsoft.com/office/officeart/2005/8/layout/hierarchy1"/>
    <dgm:cxn modelId="{0EC88E31-A418-48CA-AD98-54750F017C6C}" type="presParOf" srcId="{7F280BA7-917F-4F41-9179-F4EB8F9EDD4D}" destId="{A01B581B-80BE-4D06-951F-A98B641DE18F}" srcOrd="1" destOrd="0" presId="urn:microsoft.com/office/officeart/2005/8/layout/hierarchy1"/>
    <dgm:cxn modelId="{823497DE-D5CE-4453-8AB7-0599C0F5091E}" type="presParOf" srcId="{A01B581B-80BE-4D06-951F-A98B641DE18F}" destId="{688CDF46-EA51-409B-9E46-AF9A7FAD63F7}" srcOrd="0" destOrd="0" presId="urn:microsoft.com/office/officeart/2005/8/layout/hierarchy1"/>
    <dgm:cxn modelId="{755F60F7-3A82-4706-9B75-B505550463CB}" type="presParOf" srcId="{A01B581B-80BE-4D06-951F-A98B641DE18F}" destId="{844E2E5F-9910-4324-83D8-25483805092A}" srcOrd="1" destOrd="0" presId="urn:microsoft.com/office/officeart/2005/8/layout/hierarchy1"/>
    <dgm:cxn modelId="{1D4D6EC4-65AF-4DAA-B6BE-27F35A9F7B31}" type="presParOf" srcId="{844E2E5F-9910-4324-83D8-25483805092A}" destId="{36DD96B7-D3A0-4E95-9ED4-6FA0FDD57E8A}" srcOrd="0" destOrd="0" presId="urn:microsoft.com/office/officeart/2005/8/layout/hierarchy1"/>
    <dgm:cxn modelId="{0B43FAC0-2082-4C59-AE36-90B05BF3A9E7}" type="presParOf" srcId="{36DD96B7-D3A0-4E95-9ED4-6FA0FDD57E8A}" destId="{B2BD96B0-AE33-41AF-9729-37F497459D89}" srcOrd="0" destOrd="0" presId="urn:microsoft.com/office/officeart/2005/8/layout/hierarchy1"/>
    <dgm:cxn modelId="{6E94F6E2-56C3-481E-A666-A4185F3D2FDF}" type="presParOf" srcId="{36DD96B7-D3A0-4E95-9ED4-6FA0FDD57E8A}" destId="{DC33FE06-BD36-4E79-B55A-6A5BC269FD87}" srcOrd="1" destOrd="0" presId="urn:microsoft.com/office/officeart/2005/8/layout/hierarchy1"/>
    <dgm:cxn modelId="{236DFDE9-E747-4959-B998-F5D7FDFC34C5}" type="presParOf" srcId="{844E2E5F-9910-4324-83D8-25483805092A}" destId="{887C7797-10DE-425B-82FC-2B92B2274857}" srcOrd="1" destOrd="0" presId="urn:microsoft.com/office/officeart/2005/8/layout/hierarchy1"/>
    <dgm:cxn modelId="{875A13B1-1EE5-46DD-82B4-8883214A8DF1}" type="presParOf" srcId="{A01B581B-80BE-4D06-951F-A98B641DE18F}" destId="{BDAC78A3-EFF7-472F-8BB5-8BB411D6149B}" srcOrd="2" destOrd="0" presId="urn:microsoft.com/office/officeart/2005/8/layout/hierarchy1"/>
    <dgm:cxn modelId="{5B963977-4ADC-4DD7-AEF1-21E6044DF729}" type="presParOf" srcId="{A01B581B-80BE-4D06-951F-A98B641DE18F}" destId="{58A98F8D-8095-470F-9BDE-2B4B613EC5BD}" srcOrd="3" destOrd="0" presId="urn:microsoft.com/office/officeart/2005/8/layout/hierarchy1"/>
    <dgm:cxn modelId="{BE45BF6E-CD52-48DA-8DEF-22200F8C9AC2}" type="presParOf" srcId="{58A98F8D-8095-470F-9BDE-2B4B613EC5BD}" destId="{FE78D778-AF5E-4CBE-A56F-3C6160590237}" srcOrd="0" destOrd="0" presId="urn:microsoft.com/office/officeart/2005/8/layout/hierarchy1"/>
    <dgm:cxn modelId="{5AB2B5E6-A38D-4588-921C-A93127E4A488}" type="presParOf" srcId="{FE78D778-AF5E-4CBE-A56F-3C6160590237}" destId="{7E8F8622-3DBB-42DD-A092-413A14D7BA74}" srcOrd="0" destOrd="0" presId="urn:microsoft.com/office/officeart/2005/8/layout/hierarchy1"/>
    <dgm:cxn modelId="{959105AC-8592-4F10-B84A-FAC2DBF6883F}" type="presParOf" srcId="{FE78D778-AF5E-4CBE-A56F-3C6160590237}" destId="{731A0903-92B6-402A-8620-5F5426C116B8}" srcOrd="1" destOrd="0" presId="urn:microsoft.com/office/officeart/2005/8/layout/hierarchy1"/>
    <dgm:cxn modelId="{22D6D01F-56BE-429B-B86B-CCF5BC822B3C}" type="presParOf" srcId="{58A98F8D-8095-470F-9BDE-2B4B613EC5BD}" destId="{074050C9-1512-45B4-9E5C-030A2EC87D5A}" srcOrd="1" destOrd="0" presId="urn:microsoft.com/office/officeart/2005/8/layout/hierarchy1"/>
    <dgm:cxn modelId="{3C625ADD-257D-4EC3-97CB-114153D731CD}" type="presParOf" srcId="{3EC22EC3-DB41-41D7-9FE3-AE9137E5F783}" destId="{CB93A954-F06B-4AC0-BCCC-F1B7C454FFE7}" srcOrd="2" destOrd="0" presId="urn:microsoft.com/office/officeart/2005/8/layout/hierarchy1"/>
    <dgm:cxn modelId="{61B6E15B-D171-452B-B718-2B5F6C40A520}" type="presParOf" srcId="{3EC22EC3-DB41-41D7-9FE3-AE9137E5F783}" destId="{E5F017E1-1298-4870-9FC4-B6A6E15B51B6}" srcOrd="3" destOrd="0" presId="urn:microsoft.com/office/officeart/2005/8/layout/hierarchy1"/>
    <dgm:cxn modelId="{0A4537DF-A8AC-40EA-847A-E8E5E174377A}" type="presParOf" srcId="{E5F017E1-1298-4870-9FC4-B6A6E15B51B6}" destId="{70979C01-9AC0-4A64-AAA6-511EA13C5690}" srcOrd="0" destOrd="0" presId="urn:microsoft.com/office/officeart/2005/8/layout/hierarchy1"/>
    <dgm:cxn modelId="{C8735FEE-FA8E-4440-8938-3CD84E806BFD}" type="presParOf" srcId="{70979C01-9AC0-4A64-AAA6-511EA13C5690}" destId="{D7DFB5CE-7A3E-4B29-8496-3F56036CEF9A}" srcOrd="0" destOrd="0" presId="urn:microsoft.com/office/officeart/2005/8/layout/hierarchy1"/>
    <dgm:cxn modelId="{4D37F7AE-CF2E-4187-85E2-1A61824A5439}" type="presParOf" srcId="{70979C01-9AC0-4A64-AAA6-511EA13C5690}" destId="{B0B1B7F4-C60A-430C-87A6-EB0BFF3C9AB7}" srcOrd="1" destOrd="0" presId="urn:microsoft.com/office/officeart/2005/8/layout/hierarchy1"/>
    <dgm:cxn modelId="{E92F06F7-6D86-45AA-A5B7-78C2EB0F0650}" type="presParOf" srcId="{E5F017E1-1298-4870-9FC4-B6A6E15B51B6}" destId="{AEBF82FF-8A41-4FC6-97D9-0A31F44F115C}" srcOrd="1" destOrd="0" presId="urn:microsoft.com/office/officeart/2005/8/layout/hierarchy1"/>
    <dgm:cxn modelId="{28FEC510-8671-4B43-BED1-23C59A679B43}" type="presParOf" srcId="{075719C6-0488-4FA0-9E0E-FC86E6D351BE}" destId="{6E59DC20-E3FA-4270-94B9-0D49EC92640A}" srcOrd="2" destOrd="0" presId="urn:microsoft.com/office/officeart/2005/8/layout/hierarchy1"/>
    <dgm:cxn modelId="{116F69DB-8BAE-485F-8D82-412E3FD871F0}" type="presParOf" srcId="{075719C6-0488-4FA0-9E0E-FC86E6D351BE}" destId="{C8CECBC4-A3C5-4D29-BB46-3A272DAFB9C3}" srcOrd="3" destOrd="0" presId="urn:microsoft.com/office/officeart/2005/8/layout/hierarchy1"/>
    <dgm:cxn modelId="{A386B815-7FEB-4E60-A765-5D2A2E7C8DBE}" type="presParOf" srcId="{C8CECBC4-A3C5-4D29-BB46-3A272DAFB9C3}" destId="{889D6281-2116-44EF-9FE4-36EF4520BEA3}" srcOrd="0" destOrd="0" presId="urn:microsoft.com/office/officeart/2005/8/layout/hierarchy1"/>
    <dgm:cxn modelId="{EFDD5174-8D0D-4D38-B08C-16A73017FD05}" type="presParOf" srcId="{889D6281-2116-44EF-9FE4-36EF4520BEA3}" destId="{E4E38C18-DD97-42AE-979B-990CB5739FD4}" srcOrd="0" destOrd="0" presId="urn:microsoft.com/office/officeart/2005/8/layout/hierarchy1"/>
    <dgm:cxn modelId="{D4055244-DCB6-44AE-BEFD-777625F5459A}" type="presParOf" srcId="{889D6281-2116-44EF-9FE4-36EF4520BEA3}" destId="{63E41941-66A7-4DFE-AF99-9E3FFF0470DF}" srcOrd="1" destOrd="0" presId="urn:microsoft.com/office/officeart/2005/8/layout/hierarchy1"/>
    <dgm:cxn modelId="{04250725-F44D-4FD2-BF98-B8CC10704E67}" type="presParOf" srcId="{C8CECBC4-A3C5-4D29-BB46-3A272DAFB9C3}" destId="{838AAF04-07A5-4AE3-9E99-243538D35122}" srcOrd="1" destOrd="0" presId="urn:microsoft.com/office/officeart/2005/8/layout/hierarchy1"/>
    <dgm:cxn modelId="{BF352F5E-A0E7-4375-A61F-2F34C1675F8C}" type="presParOf" srcId="{838AAF04-07A5-4AE3-9E99-243538D35122}" destId="{69FD3FE8-F48C-4369-9266-44CD798FDB5A}" srcOrd="0" destOrd="0" presId="urn:microsoft.com/office/officeart/2005/8/layout/hierarchy1"/>
    <dgm:cxn modelId="{3E659E2C-8181-42F2-9561-5262778C3CC6}" type="presParOf" srcId="{838AAF04-07A5-4AE3-9E99-243538D35122}" destId="{CC59468F-76EB-4EB7-B374-01AA671D07CB}" srcOrd="1" destOrd="0" presId="urn:microsoft.com/office/officeart/2005/8/layout/hierarchy1"/>
    <dgm:cxn modelId="{FA993FA7-FC49-4DE9-917B-EA097060D20C}" type="presParOf" srcId="{CC59468F-76EB-4EB7-B374-01AA671D07CB}" destId="{B59091B5-9EFE-40E2-9A8D-56405C6674AF}" srcOrd="0" destOrd="0" presId="urn:microsoft.com/office/officeart/2005/8/layout/hierarchy1"/>
    <dgm:cxn modelId="{F5DC7484-1CF9-4E50-830D-198CE7A32879}" type="presParOf" srcId="{B59091B5-9EFE-40E2-9A8D-56405C6674AF}" destId="{BC729FF7-6169-4F57-A5B4-7DF3D3F0FDC6}" srcOrd="0" destOrd="0" presId="urn:microsoft.com/office/officeart/2005/8/layout/hierarchy1"/>
    <dgm:cxn modelId="{EDC0DC4E-0DC9-4F3A-8D34-2B6C74A1CB8C}" type="presParOf" srcId="{B59091B5-9EFE-40E2-9A8D-56405C6674AF}" destId="{C74AE7E0-DA9E-49B0-94F9-69A2B8967384}" srcOrd="1" destOrd="0" presId="urn:microsoft.com/office/officeart/2005/8/layout/hierarchy1"/>
    <dgm:cxn modelId="{10CCC1AF-3EDA-4F3A-BF61-56F1E3C6A5A6}" type="presParOf" srcId="{CC59468F-76EB-4EB7-B374-01AA671D07CB}" destId="{FFD1330B-268E-4688-80F9-67301CDBEA35}" srcOrd="1" destOrd="0" presId="urn:microsoft.com/office/officeart/2005/8/layout/hierarchy1"/>
    <dgm:cxn modelId="{864BEF83-4D0F-4EF6-B6B7-33EFDACA35A8}" type="presParOf" srcId="{FFD1330B-268E-4688-80F9-67301CDBEA35}" destId="{8567AE7E-64A0-4F81-BD1C-20EA877D8B02}" srcOrd="0" destOrd="0" presId="urn:microsoft.com/office/officeart/2005/8/layout/hierarchy1"/>
    <dgm:cxn modelId="{7C32B29E-4382-4EA1-9286-D71AF6DF99A4}" type="presParOf" srcId="{FFD1330B-268E-4688-80F9-67301CDBEA35}" destId="{C93F8204-7503-4338-BC96-2F8BD3AFB475}" srcOrd="1" destOrd="0" presId="urn:microsoft.com/office/officeart/2005/8/layout/hierarchy1"/>
    <dgm:cxn modelId="{47850221-35B4-49B5-876A-9F8B0D7C2701}" type="presParOf" srcId="{C93F8204-7503-4338-BC96-2F8BD3AFB475}" destId="{0FAA92C5-18FA-4347-97E4-D7E027D5434E}" srcOrd="0" destOrd="0" presId="urn:microsoft.com/office/officeart/2005/8/layout/hierarchy1"/>
    <dgm:cxn modelId="{9C6611EA-07B1-4B84-B030-3F11CF1FD104}" type="presParOf" srcId="{0FAA92C5-18FA-4347-97E4-D7E027D5434E}" destId="{A14FCCCD-E95A-4C5C-8945-50C8AFE700D9}" srcOrd="0" destOrd="0" presId="urn:microsoft.com/office/officeart/2005/8/layout/hierarchy1"/>
    <dgm:cxn modelId="{4373E88E-6323-48BC-9FBA-39327E2C5F06}" type="presParOf" srcId="{0FAA92C5-18FA-4347-97E4-D7E027D5434E}" destId="{FDCB553B-B7FE-474B-9863-BED5808D4227}" srcOrd="1" destOrd="0" presId="urn:microsoft.com/office/officeart/2005/8/layout/hierarchy1"/>
    <dgm:cxn modelId="{0FFAC84B-BECA-4657-B807-CDDA72D49241}" type="presParOf" srcId="{C93F8204-7503-4338-BC96-2F8BD3AFB475}" destId="{E92C08AE-E3C6-403C-B912-D2978CA0160A}" srcOrd="1" destOrd="0" presId="urn:microsoft.com/office/officeart/2005/8/layout/hierarchy1"/>
    <dgm:cxn modelId="{36E63AA8-AFEC-4077-AF56-7533025F2353}" type="presParOf" srcId="{838AAF04-07A5-4AE3-9E99-243538D35122}" destId="{615C9055-CDE0-482E-9561-6727865CF6DA}" srcOrd="2" destOrd="0" presId="urn:microsoft.com/office/officeart/2005/8/layout/hierarchy1"/>
    <dgm:cxn modelId="{DE801557-E87E-48A5-AAB7-15D2D2E42D3E}" type="presParOf" srcId="{838AAF04-07A5-4AE3-9E99-243538D35122}" destId="{8EACA482-5201-4F04-85B2-34D19BF0B8EF}" srcOrd="3" destOrd="0" presId="urn:microsoft.com/office/officeart/2005/8/layout/hierarchy1"/>
    <dgm:cxn modelId="{7DBE9F5B-7006-4A43-B6A4-03A8559E7FDE}" type="presParOf" srcId="{8EACA482-5201-4F04-85B2-34D19BF0B8EF}" destId="{7059D3D5-B624-444E-BE84-EC8519CADE95}" srcOrd="0" destOrd="0" presId="urn:microsoft.com/office/officeart/2005/8/layout/hierarchy1"/>
    <dgm:cxn modelId="{042F8522-EC89-4429-A141-4E8293FCC291}" type="presParOf" srcId="{7059D3D5-B624-444E-BE84-EC8519CADE95}" destId="{FCC415EE-3EA1-4E16-8E9A-33C5340A4175}" srcOrd="0" destOrd="0" presId="urn:microsoft.com/office/officeart/2005/8/layout/hierarchy1"/>
    <dgm:cxn modelId="{412404C6-0B99-4897-8E04-62ACA255EF32}" type="presParOf" srcId="{7059D3D5-B624-444E-BE84-EC8519CADE95}" destId="{40600AD4-EA99-4466-9806-51F10EBE51AC}" srcOrd="1" destOrd="0" presId="urn:microsoft.com/office/officeart/2005/8/layout/hierarchy1"/>
    <dgm:cxn modelId="{6CFF2C4A-81A4-45C5-8199-C1E7E20E44E9}" type="presParOf" srcId="{8EACA482-5201-4F04-85B2-34D19BF0B8EF}" destId="{A12CA2F2-D458-4F4C-BFC6-23FE001C6091}" srcOrd="1" destOrd="0" presId="urn:microsoft.com/office/officeart/2005/8/layout/hierarchy1"/>
    <dgm:cxn modelId="{917A1A8E-94F4-4A5B-B122-CF6A9AC85CA2}" type="presParOf" srcId="{A12CA2F2-D458-4F4C-BFC6-23FE001C6091}" destId="{00B2DE71-D9E2-4D7C-A06D-94EA3C01DB6F}" srcOrd="0" destOrd="0" presId="urn:microsoft.com/office/officeart/2005/8/layout/hierarchy1"/>
    <dgm:cxn modelId="{76B35B4A-0DB6-41CE-9112-8351D2F0EF1F}" type="presParOf" srcId="{A12CA2F2-D458-4F4C-BFC6-23FE001C6091}" destId="{CF644AD2-D435-44C0-81E5-4BB31C9EB3DC}" srcOrd="1" destOrd="0" presId="urn:microsoft.com/office/officeart/2005/8/layout/hierarchy1"/>
    <dgm:cxn modelId="{ECF1A413-B64B-4E62-8C1E-8236376C2497}" type="presParOf" srcId="{CF644AD2-D435-44C0-81E5-4BB31C9EB3DC}" destId="{562D0203-41F0-449B-9B29-C009100494B2}" srcOrd="0" destOrd="0" presId="urn:microsoft.com/office/officeart/2005/8/layout/hierarchy1"/>
    <dgm:cxn modelId="{94153201-509C-4DCA-8A8E-4A90F756CDE8}" type="presParOf" srcId="{562D0203-41F0-449B-9B29-C009100494B2}" destId="{6F74C377-FDDE-4186-9CBE-0DB9437517DB}" srcOrd="0" destOrd="0" presId="urn:microsoft.com/office/officeart/2005/8/layout/hierarchy1"/>
    <dgm:cxn modelId="{6350B357-DBA3-4408-AC79-21EE337FABCC}" type="presParOf" srcId="{562D0203-41F0-449B-9B29-C009100494B2}" destId="{14DF7FF1-7B6D-458E-9E06-2EEC7B884B99}" srcOrd="1" destOrd="0" presId="urn:microsoft.com/office/officeart/2005/8/layout/hierarchy1"/>
    <dgm:cxn modelId="{81DDEF79-605E-44D7-B3F7-BCE85D5BEB5D}" type="presParOf" srcId="{CF644AD2-D435-44C0-81E5-4BB31C9EB3DC}" destId="{E76B6344-DB4B-4A2F-B0B7-1FC7D77C5297}" srcOrd="1" destOrd="0" presId="urn:microsoft.com/office/officeart/2005/8/layout/hierarchy1"/>
    <dgm:cxn modelId="{6893546F-CD03-4AD4-AF24-906816E47B73}" type="presParOf" srcId="{A12CA2F2-D458-4F4C-BFC6-23FE001C6091}" destId="{55207133-6AC4-4C1B-A771-3B9DC51F3A5C}" srcOrd="2" destOrd="0" presId="urn:microsoft.com/office/officeart/2005/8/layout/hierarchy1"/>
    <dgm:cxn modelId="{C751C039-3F7A-408A-B972-44E7A962082A}" type="presParOf" srcId="{A12CA2F2-D458-4F4C-BFC6-23FE001C6091}" destId="{DA685903-3785-4A08-AD9B-D22BFD7B009F}" srcOrd="3" destOrd="0" presId="urn:microsoft.com/office/officeart/2005/8/layout/hierarchy1"/>
    <dgm:cxn modelId="{9AD599F5-EC2E-41B5-B0B5-8B6D482651F0}" type="presParOf" srcId="{DA685903-3785-4A08-AD9B-D22BFD7B009F}" destId="{47F858FA-A030-4128-A29D-C8B3368282EB}" srcOrd="0" destOrd="0" presId="urn:microsoft.com/office/officeart/2005/8/layout/hierarchy1"/>
    <dgm:cxn modelId="{263DBFDE-392B-4737-8D24-F4180BEDB7FD}" type="presParOf" srcId="{47F858FA-A030-4128-A29D-C8B3368282EB}" destId="{E3A01B76-258F-475B-8B2A-AB1B286A39D7}" srcOrd="0" destOrd="0" presId="urn:microsoft.com/office/officeart/2005/8/layout/hierarchy1"/>
    <dgm:cxn modelId="{68DFDA36-AB96-4415-96B2-639C79E0F5F1}" type="presParOf" srcId="{47F858FA-A030-4128-A29D-C8B3368282EB}" destId="{4B02536D-05B8-4139-B1DE-780FBBB0DB39}" srcOrd="1" destOrd="0" presId="urn:microsoft.com/office/officeart/2005/8/layout/hierarchy1"/>
    <dgm:cxn modelId="{457908FF-9E35-4AEC-838B-674B282D18FC}" type="presParOf" srcId="{DA685903-3785-4A08-AD9B-D22BFD7B009F}" destId="{408935B4-F42D-40C3-9639-9940FAD3C17F}" srcOrd="1" destOrd="0" presId="urn:microsoft.com/office/officeart/2005/8/layout/hierarchy1"/>
    <dgm:cxn modelId="{59D20981-90A8-4F3D-89BA-3739B078C093}" type="presParOf" srcId="{075719C6-0488-4FA0-9E0E-FC86E6D351BE}" destId="{89580DCC-8E0A-4558-91CC-6D959C82FA9C}" srcOrd="4" destOrd="0" presId="urn:microsoft.com/office/officeart/2005/8/layout/hierarchy1"/>
    <dgm:cxn modelId="{6581ECE0-9F49-40D5-A0B6-27C0DB3DF7C7}" type="presParOf" srcId="{075719C6-0488-4FA0-9E0E-FC86E6D351BE}" destId="{D2CAA2D8-D5F7-4362-A718-51F994AE32C4}" srcOrd="5" destOrd="0" presId="urn:microsoft.com/office/officeart/2005/8/layout/hierarchy1"/>
    <dgm:cxn modelId="{1DA0BD90-D3B4-49F2-ADA8-ADF85BC69115}" type="presParOf" srcId="{D2CAA2D8-D5F7-4362-A718-51F994AE32C4}" destId="{A236984E-4E3A-4169-A537-B38F9CE0F366}" srcOrd="0" destOrd="0" presId="urn:microsoft.com/office/officeart/2005/8/layout/hierarchy1"/>
    <dgm:cxn modelId="{4A486AEF-8D08-40E6-9888-346E7AAF15A0}" type="presParOf" srcId="{A236984E-4E3A-4169-A537-B38F9CE0F366}" destId="{9FB80C95-0297-43FC-B753-8B9FEC19BAF7}" srcOrd="0" destOrd="0" presId="urn:microsoft.com/office/officeart/2005/8/layout/hierarchy1"/>
    <dgm:cxn modelId="{257D349C-EC53-4BA2-9BC0-211DC8D8F19C}" type="presParOf" srcId="{A236984E-4E3A-4169-A537-B38F9CE0F366}" destId="{03CAC6F9-648C-4876-A2DE-A8F2D47C4008}" srcOrd="1" destOrd="0" presId="urn:microsoft.com/office/officeart/2005/8/layout/hierarchy1"/>
    <dgm:cxn modelId="{C0B8A747-659F-4A53-BCC7-81190902F213}" type="presParOf" srcId="{D2CAA2D8-D5F7-4362-A718-51F994AE32C4}" destId="{B1CC3E1D-B8B9-4430-988D-59BD8D8045F8}" srcOrd="1" destOrd="0" presId="urn:microsoft.com/office/officeart/2005/8/layout/hierarchy1"/>
    <dgm:cxn modelId="{33C0473B-2D26-4B42-ACFB-C1FC7EA89056}" type="presParOf" srcId="{B1CC3E1D-B8B9-4430-988D-59BD8D8045F8}" destId="{2A914B45-69F6-4835-8E2E-A7701F2D5903}" srcOrd="0" destOrd="0" presId="urn:microsoft.com/office/officeart/2005/8/layout/hierarchy1"/>
    <dgm:cxn modelId="{98E8DE6A-B38A-428B-82DF-E57D8524A32A}" type="presParOf" srcId="{B1CC3E1D-B8B9-4430-988D-59BD8D8045F8}" destId="{D3A1B08C-D4E4-422A-8F7B-E5C1FBB54480}" srcOrd="1" destOrd="0" presId="urn:microsoft.com/office/officeart/2005/8/layout/hierarchy1"/>
    <dgm:cxn modelId="{90CF79D5-7C04-46C4-B0D2-71A1F637F780}" type="presParOf" srcId="{D3A1B08C-D4E4-422A-8F7B-E5C1FBB54480}" destId="{10E763C2-475F-4996-8EFD-87EFE388792B}" srcOrd="0" destOrd="0" presId="urn:microsoft.com/office/officeart/2005/8/layout/hierarchy1"/>
    <dgm:cxn modelId="{43E1EA60-DEEE-42E9-9175-2F80491ADE93}" type="presParOf" srcId="{10E763C2-475F-4996-8EFD-87EFE388792B}" destId="{8479B8E0-C58B-49AA-8BCD-B9C10D07A846}" srcOrd="0" destOrd="0" presId="urn:microsoft.com/office/officeart/2005/8/layout/hierarchy1"/>
    <dgm:cxn modelId="{EBAF691C-25D3-495B-B0F4-1170AD59A188}" type="presParOf" srcId="{10E763C2-475F-4996-8EFD-87EFE388792B}" destId="{F316CA99-2706-4A1E-802F-4040A8F3E682}" srcOrd="1" destOrd="0" presId="urn:microsoft.com/office/officeart/2005/8/layout/hierarchy1"/>
    <dgm:cxn modelId="{F35EEDE1-A296-4116-9872-D98F89C71322}" type="presParOf" srcId="{D3A1B08C-D4E4-422A-8F7B-E5C1FBB54480}" destId="{4649030B-76D7-4846-8E06-5733158ABDFD}" srcOrd="1" destOrd="0" presId="urn:microsoft.com/office/officeart/2005/8/layout/hierarchy1"/>
    <dgm:cxn modelId="{23E6F0E2-9C51-4F27-B758-BB7DB191817D}" type="presParOf" srcId="{4649030B-76D7-4846-8E06-5733158ABDFD}" destId="{B4EBECAA-9F83-4D69-8357-31805CC5D424}" srcOrd="0" destOrd="0" presId="urn:microsoft.com/office/officeart/2005/8/layout/hierarchy1"/>
    <dgm:cxn modelId="{52835D3D-19AA-437E-B174-440BA09CB681}" type="presParOf" srcId="{4649030B-76D7-4846-8E06-5733158ABDFD}" destId="{E28261ED-FE04-40F5-A398-DE33769C79DB}" srcOrd="1" destOrd="0" presId="urn:microsoft.com/office/officeart/2005/8/layout/hierarchy1"/>
    <dgm:cxn modelId="{84FD5C69-524B-4BE3-BD36-66DC11D42D56}" type="presParOf" srcId="{E28261ED-FE04-40F5-A398-DE33769C79DB}" destId="{791DE00C-25EE-4E7C-AC81-F8074219ED5C}" srcOrd="0" destOrd="0" presId="urn:microsoft.com/office/officeart/2005/8/layout/hierarchy1"/>
    <dgm:cxn modelId="{2A717B17-DB2B-448F-958E-3DE717EE98F5}" type="presParOf" srcId="{791DE00C-25EE-4E7C-AC81-F8074219ED5C}" destId="{21D3388B-D102-4740-87A1-94B2BB4A7ED1}" srcOrd="0" destOrd="0" presId="urn:microsoft.com/office/officeart/2005/8/layout/hierarchy1"/>
    <dgm:cxn modelId="{956D4D15-F8C7-4095-9219-A46E4A09A4EB}" type="presParOf" srcId="{791DE00C-25EE-4E7C-AC81-F8074219ED5C}" destId="{ED935E19-3C19-4CFC-8752-A01D057D6F2D}" srcOrd="1" destOrd="0" presId="urn:microsoft.com/office/officeart/2005/8/layout/hierarchy1"/>
    <dgm:cxn modelId="{778E01F8-2A30-4C1E-9A64-F2A3F0D330DD}" type="presParOf" srcId="{E28261ED-FE04-40F5-A398-DE33769C79DB}" destId="{D421B986-09D2-4ADA-B16F-A426EEC70197}" srcOrd="1" destOrd="0" presId="urn:microsoft.com/office/officeart/2005/8/layout/hierarchy1"/>
    <dgm:cxn modelId="{AA9691DC-DAB4-4FEF-8A55-E63A96F35E2F}" type="presParOf" srcId="{B1CC3E1D-B8B9-4430-988D-59BD8D8045F8}" destId="{6404D6EC-2B10-42B3-9835-4A3DBD691542}" srcOrd="2" destOrd="0" presId="urn:microsoft.com/office/officeart/2005/8/layout/hierarchy1"/>
    <dgm:cxn modelId="{D983F653-88E4-4A4A-A06F-1D7DEB66B31D}" type="presParOf" srcId="{B1CC3E1D-B8B9-4430-988D-59BD8D8045F8}" destId="{6B804136-828B-4653-9104-3086AF644CE7}" srcOrd="3" destOrd="0" presId="urn:microsoft.com/office/officeart/2005/8/layout/hierarchy1"/>
    <dgm:cxn modelId="{BB0D5625-070C-4FCA-853C-E6FE0EE8867C}" type="presParOf" srcId="{6B804136-828B-4653-9104-3086AF644CE7}" destId="{0E4D306E-FDF4-439D-A7A7-97C754CE19EC}" srcOrd="0" destOrd="0" presId="urn:microsoft.com/office/officeart/2005/8/layout/hierarchy1"/>
    <dgm:cxn modelId="{B7F6DC77-2D0E-4CAC-88D7-C5CFE8C4ACC6}" type="presParOf" srcId="{0E4D306E-FDF4-439D-A7A7-97C754CE19EC}" destId="{D9E8EE1E-FA84-48E8-AAC9-D1DC647886A2}" srcOrd="0" destOrd="0" presId="urn:microsoft.com/office/officeart/2005/8/layout/hierarchy1"/>
    <dgm:cxn modelId="{E36D9DCA-BA2B-4899-AA83-3AE8E5AE8BE8}" type="presParOf" srcId="{0E4D306E-FDF4-439D-A7A7-97C754CE19EC}" destId="{97320A38-A680-43CE-B4AE-1751EEB8B029}" srcOrd="1" destOrd="0" presId="urn:microsoft.com/office/officeart/2005/8/layout/hierarchy1"/>
    <dgm:cxn modelId="{A5664C53-27A9-4F4B-90EE-44399CF9E326}" type="presParOf" srcId="{6B804136-828B-4653-9104-3086AF644CE7}" destId="{826F55AC-E612-423A-9EC8-B56E8890A159}" srcOrd="1" destOrd="0" presId="urn:microsoft.com/office/officeart/2005/8/layout/hierarchy1"/>
    <dgm:cxn modelId="{71EFB503-58F8-4DE1-877E-318AF7E8E5A7}" type="presParOf" srcId="{826F55AC-E612-423A-9EC8-B56E8890A159}" destId="{8C3062A5-8C24-47FF-9BD6-DA5378DAAF54}" srcOrd="0" destOrd="0" presId="urn:microsoft.com/office/officeart/2005/8/layout/hierarchy1"/>
    <dgm:cxn modelId="{06896577-B0DD-49BF-B421-99E16AC81928}" type="presParOf" srcId="{826F55AC-E612-423A-9EC8-B56E8890A159}" destId="{94DD4123-B3BE-4564-85D8-2D82937F51D4}" srcOrd="1" destOrd="0" presId="urn:microsoft.com/office/officeart/2005/8/layout/hierarchy1"/>
    <dgm:cxn modelId="{D5238032-3FD2-4C7C-95A0-F1DF8ECB3A1D}" type="presParOf" srcId="{94DD4123-B3BE-4564-85D8-2D82937F51D4}" destId="{BEB08B69-1598-44CC-8C6B-4E4FC735377A}" srcOrd="0" destOrd="0" presId="urn:microsoft.com/office/officeart/2005/8/layout/hierarchy1"/>
    <dgm:cxn modelId="{D7700B11-04FA-4CD7-86BE-E463D1DB852D}" type="presParOf" srcId="{BEB08B69-1598-44CC-8C6B-4E4FC735377A}" destId="{681EEC95-8E1B-417C-B0CA-E93D83D53021}" srcOrd="0" destOrd="0" presId="urn:microsoft.com/office/officeart/2005/8/layout/hierarchy1"/>
    <dgm:cxn modelId="{B97056F4-CF51-4548-BA08-6E2F01F845BE}" type="presParOf" srcId="{BEB08B69-1598-44CC-8C6B-4E4FC735377A}" destId="{2021F9B5-37E4-4FB2-81CE-BB3C4349CFAF}" srcOrd="1" destOrd="0" presId="urn:microsoft.com/office/officeart/2005/8/layout/hierarchy1"/>
    <dgm:cxn modelId="{42D559E9-D2FF-4214-A624-B00262C9FD28}" type="presParOf" srcId="{94DD4123-B3BE-4564-85D8-2D82937F51D4}" destId="{950A67D0-F9B3-4192-8884-65240BF4077E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DD26DF12-A6CC-4032-8C96-3F51E0AB23D3}" type="doc">
      <dgm:prSet loTypeId="urn:microsoft.com/office/officeart/2005/8/layout/hierarchy1" loCatId="hierarchy" qsTypeId="urn:microsoft.com/office/officeart/2005/8/quickstyle/3d1" qsCatId="3D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25E44956-91DB-400C-8ADB-A213D5FC59B5}">
      <dgm:prSet phldrT="[Text]"/>
      <dgm:spPr/>
      <dgm:t>
        <a:bodyPr/>
        <a:lstStyle/>
        <a:p>
          <a:r>
            <a:rPr lang="en-US" dirty="0"/>
            <a:t>President: Christopher Andrade</a:t>
          </a:r>
        </a:p>
      </dgm:t>
    </dgm:pt>
    <dgm:pt modelId="{BD8B90A8-BD6D-4E60-AC16-47F4277B863A}" type="parTrans" cxnId="{0A131B78-41C4-4865-965D-092609BA8338}">
      <dgm:prSet/>
      <dgm:spPr/>
      <dgm:t>
        <a:bodyPr/>
        <a:lstStyle/>
        <a:p>
          <a:endParaRPr lang="en-US"/>
        </a:p>
      </dgm:t>
    </dgm:pt>
    <dgm:pt modelId="{7382BF69-C5F4-4CC2-B145-0D4AF8D83F00}" type="sibTrans" cxnId="{0A131B78-41C4-4865-965D-092609BA8338}">
      <dgm:prSet/>
      <dgm:spPr/>
      <dgm:t>
        <a:bodyPr/>
        <a:lstStyle/>
        <a:p>
          <a:endParaRPr lang="en-US"/>
        </a:p>
      </dgm:t>
    </dgm:pt>
    <dgm:pt modelId="{A4E0A913-496A-4DBA-B20B-D43FBDFEC234}">
      <dgm:prSet phldrT="[Text]"/>
      <dgm:spPr/>
      <dgm:t>
        <a:bodyPr/>
        <a:lstStyle/>
        <a:p>
          <a:r>
            <a:rPr lang="en-US" dirty="0"/>
            <a:t>Vice-President: Tom </a:t>
          </a:r>
          <a:r>
            <a:rPr lang="en-US" dirty="0" err="1"/>
            <a:t>Counsell</a:t>
          </a:r>
          <a:endParaRPr lang="en-US" dirty="0"/>
        </a:p>
      </dgm:t>
    </dgm:pt>
    <dgm:pt modelId="{E3DF6887-CD23-45E7-A6AE-D5E3D5AC6A2E}" type="parTrans" cxnId="{C2C938F2-EED7-4B38-A280-CE8F5F82CE72}">
      <dgm:prSet/>
      <dgm:spPr/>
      <dgm:t>
        <a:bodyPr/>
        <a:lstStyle/>
        <a:p>
          <a:endParaRPr lang="en-US"/>
        </a:p>
      </dgm:t>
    </dgm:pt>
    <dgm:pt modelId="{E5B06C81-1C2E-424B-8311-9B5904C7158A}" type="sibTrans" cxnId="{C2C938F2-EED7-4B38-A280-CE8F5F82CE72}">
      <dgm:prSet/>
      <dgm:spPr/>
      <dgm:t>
        <a:bodyPr/>
        <a:lstStyle/>
        <a:p>
          <a:endParaRPr lang="en-US"/>
        </a:p>
      </dgm:t>
    </dgm:pt>
    <dgm:pt modelId="{A7393525-31BF-4429-8522-3198813D0DC6}">
      <dgm:prSet phldrT="[Text]"/>
      <dgm:spPr/>
      <dgm:t>
        <a:bodyPr/>
        <a:lstStyle/>
        <a:p>
          <a:r>
            <a:rPr lang="en-US" dirty="0"/>
            <a:t>Secretary: Dawn Chan</a:t>
          </a:r>
        </a:p>
      </dgm:t>
    </dgm:pt>
    <dgm:pt modelId="{DC3D2404-776F-45E4-A530-DEF180AE3AD3}" type="parTrans" cxnId="{ADBE7764-2D27-4270-8240-1577518FF2EA}">
      <dgm:prSet/>
      <dgm:spPr/>
      <dgm:t>
        <a:bodyPr/>
        <a:lstStyle/>
        <a:p>
          <a:endParaRPr lang="en-US"/>
        </a:p>
      </dgm:t>
    </dgm:pt>
    <dgm:pt modelId="{E2EDDD68-5DBA-4A08-85EA-1070F1667EBC}" type="sibTrans" cxnId="{ADBE7764-2D27-4270-8240-1577518FF2EA}">
      <dgm:prSet/>
      <dgm:spPr/>
      <dgm:t>
        <a:bodyPr/>
        <a:lstStyle/>
        <a:p>
          <a:endParaRPr lang="en-US"/>
        </a:p>
      </dgm:t>
    </dgm:pt>
    <dgm:pt modelId="{6B9C30A5-3242-48D4-A55C-727D23697AFE}">
      <dgm:prSet phldrT="[Text]"/>
      <dgm:spPr/>
      <dgm:t>
        <a:bodyPr/>
        <a:lstStyle/>
        <a:p>
          <a:r>
            <a:rPr lang="en-US" dirty="0"/>
            <a:t>Treasurer: Cody Huffman</a:t>
          </a:r>
        </a:p>
      </dgm:t>
    </dgm:pt>
    <dgm:pt modelId="{9F8EF73B-2A80-457A-B6D7-218881D1168B}" type="parTrans" cxnId="{D36DC8BA-65B0-494A-851C-93B15975E278}">
      <dgm:prSet/>
      <dgm:spPr/>
      <dgm:t>
        <a:bodyPr/>
        <a:lstStyle/>
        <a:p>
          <a:endParaRPr lang="en-US"/>
        </a:p>
      </dgm:t>
    </dgm:pt>
    <dgm:pt modelId="{AAA8FECB-3BAA-4812-BA27-551C59D757F0}" type="sibTrans" cxnId="{D36DC8BA-65B0-494A-851C-93B15975E278}">
      <dgm:prSet/>
      <dgm:spPr/>
      <dgm:t>
        <a:bodyPr/>
        <a:lstStyle/>
        <a:p>
          <a:endParaRPr lang="en-US"/>
        </a:p>
      </dgm:t>
    </dgm:pt>
    <dgm:pt modelId="{B26B4EC9-8B4E-48EC-AD49-A59DDA5BE322}">
      <dgm:prSet phldrT="[Text]"/>
      <dgm:spPr/>
      <dgm:t>
        <a:bodyPr/>
        <a:lstStyle/>
        <a:p>
          <a:r>
            <a:rPr lang="en-US" dirty="0"/>
            <a:t>External Affairs Committee</a:t>
          </a:r>
        </a:p>
      </dgm:t>
    </dgm:pt>
    <dgm:pt modelId="{5F982AA5-4811-4006-9961-54E2D535C36F}" type="parTrans" cxnId="{7839AD72-1E02-4578-AF53-E1E59E63391A}">
      <dgm:prSet/>
      <dgm:spPr/>
      <dgm:t>
        <a:bodyPr/>
        <a:lstStyle/>
        <a:p>
          <a:endParaRPr lang="en-US"/>
        </a:p>
      </dgm:t>
    </dgm:pt>
    <dgm:pt modelId="{3270B907-04BE-4329-927A-C5BA51710EF7}" type="sibTrans" cxnId="{7839AD72-1E02-4578-AF53-E1E59E63391A}">
      <dgm:prSet/>
      <dgm:spPr/>
      <dgm:t>
        <a:bodyPr/>
        <a:lstStyle/>
        <a:p>
          <a:endParaRPr lang="en-US"/>
        </a:p>
      </dgm:t>
    </dgm:pt>
    <dgm:pt modelId="{10E71E2F-9377-4D5E-BAC5-A55FDDB9AE08}">
      <dgm:prSet phldrT="[Text]"/>
      <dgm:spPr/>
      <dgm:t>
        <a:bodyPr/>
        <a:lstStyle/>
        <a:p>
          <a:r>
            <a:rPr lang="en-US" dirty="0"/>
            <a:t>Governance Committee</a:t>
          </a:r>
        </a:p>
      </dgm:t>
    </dgm:pt>
    <dgm:pt modelId="{6CCF65F1-55B9-47B7-AF52-FDED108A5F4D}" type="parTrans" cxnId="{4280AE63-70E3-4339-A9EA-DFD5F16A3997}">
      <dgm:prSet/>
      <dgm:spPr/>
      <dgm:t>
        <a:bodyPr/>
        <a:lstStyle/>
        <a:p>
          <a:endParaRPr lang="en-US"/>
        </a:p>
      </dgm:t>
    </dgm:pt>
    <dgm:pt modelId="{00213708-FE54-43A1-A53A-2DCACC1DE34F}" type="sibTrans" cxnId="{4280AE63-70E3-4339-A9EA-DFD5F16A3997}">
      <dgm:prSet/>
      <dgm:spPr/>
      <dgm:t>
        <a:bodyPr/>
        <a:lstStyle/>
        <a:p>
          <a:endParaRPr lang="en-US"/>
        </a:p>
      </dgm:t>
    </dgm:pt>
    <dgm:pt modelId="{E3A88508-8CE4-4148-A897-2357D8AE982A}">
      <dgm:prSet phldrT="[Text]"/>
      <dgm:spPr/>
      <dgm:t>
        <a:bodyPr/>
        <a:lstStyle/>
        <a:p>
          <a:r>
            <a:rPr lang="en-US" dirty="0"/>
            <a:t>Internal Affairs Committee</a:t>
          </a:r>
        </a:p>
      </dgm:t>
    </dgm:pt>
    <dgm:pt modelId="{1CCC15ED-0F3F-4B36-9C1C-F23080D51B2A}" type="parTrans" cxnId="{7CE54021-0A64-48FB-B6A7-3E6B0C6F8405}">
      <dgm:prSet/>
      <dgm:spPr/>
      <dgm:t>
        <a:bodyPr/>
        <a:lstStyle/>
        <a:p>
          <a:endParaRPr lang="en-US"/>
        </a:p>
      </dgm:t>
    </dgm:pt>
    <dgm:pt modelId="{255D5204-168E-468E-B908-ECA055BD88D4}" type="sibTrans" cxnId="{7CE54021-0A64-48FB-B6A7-3E6B0C6F8405}">
      <dgm:prSet/>
      <dgm:spPr/>
      <dgm:t>
        <a:bodyPr/>
        <a:lstStyle/>
        <a:p>
          <a:endParaRPr lang="en-US"/>
        </a:p>
      </dgm:t>
    </dgm:pt>
    <dgm:pt modelId="{8C98EF37-3A47-407E-8E59-A2C7D088F94A}" type="pres">
      <dgm:prSet presAssocID="{DD26DF12-A6CC-4032-8C96-3F51E0AB23D3}" presName="hierChild1" presStyleCnt="0">
        <dgm:presLayoutVars>
          <dgm:chPref val="1"/>
          <dgm:dir/>
          <dgm:animOne val="branch"/>
          <dgm:animLvl val="lvl"/>
          <dgm:resizeHandles/>
        </dgm:presLayoutVars>
      </dgm:prSet>
      <dgm:spPr/>
    </dgm:pt>
    <dgm:pt modelId="{93259AB6-6806-4479-92E0-BE2BBB13AD7F}" type="pres">
      <dgm:prSet presAssocID="{25E44956-91DB-400C-8ADB-A213D5FC59B5}" presName="hierRoot1" presStyleCnt="0"/>
      <dgm:spPr/>
    </dgm:pt>
    <dgm:pt modelId="{FA9A2A71-0344-4988-9029-EEA92919279C}" type="pres">
      <dgm:prSet presAssocID="{25E44956-91DB-400C-8ADB-A213D5FC59B5}" presName="composite" presStyleCnt="0"/>
      <dgm:spPr/>
    </dgm:pt>
    <dgm:pt modelId="{E11E9E5D-3DBE-4A48-A092-DE8AFB1EBA22}" type="pres">
      <dgm:prSet presAssocID="{25E44956-91DB-400C-8ADB-A213D5FC59B5}" presName="background" presStyleLbl="node0" presStyleIdx="0" presStyleCnt="1"/>
      <dgm:spPr/>
    </dgm:pt>
    <dgm:pt modelId="{A1720E40-2C20-471E-BCE7-274E18374186}" type="pres">
      <dgm:prSet presAssocID="{25E44956-91DB-400C-8ADB-A213D5FC59B5}" presName="text" presStyleLbl="fgAcc0" presStyleIdx="0" presStyleCnt="1">
        <dgm:presLayoutVars>
          <dgm:chPref val="3"/>
        </dgm:presLayoutVars>
      </dgm:prSet>
      <dgm:spPr/>
    </dgm:pt>
    <dgm:pt modelId="{B738BB13-A5DC-4DA1-8E1C-20451C1E1736}" type="pres">
      <dgm:prSet presAssocID="{25E44956-91DB-400C-8ADB-A213D5FC59B5}" presName="hierChild2" presStyleCnt="0"/>
      <dgm:spPr/>
    </dgm:pt>
    <dgm:pt modelId="{B46DA157-7F89-4753-A744-F951A5C31A10}" type="pres">
      <dgm:prSet presAssocID="{E3DF6887-CD23-45E7-A6AE-D5E3D5AC6A2E}" presName="Name10" presStyleLbl="parChTrans1D2" presStyleIdx="0" presStyleCnt="3"/>
      <dgm:spPr/>
    </dgm:pt>
    <dgm:pt modelId="{3927073B-CDFA-4370-AC49-BEDC13177078}" type="pres">
      <dgm:prSet presAssocID="{A4E0A913-496A-4DBA-B20B-D43FBDFEC234}" presName="hierRoot2" presStyleCnt="0"/>
      <dgm:spPr/>
    </dgm:pt>
    <dgm:pt modelId="{ED6EC184-D359-4255-998D-02F26D47B7E3}" type="pres">
      <dgm:prSet presAssocID="{A4E0A913-496A-4DBA-B20B-D43FBDFEC234}" presName="composite2" presStyleCnt="0"/>
      <dgm:spPr/>
    </dgm:pt>
    <dgm:pt modelId="{0CCCF496-3AC0-4D0D-977A-30CB0C697971}" type="pres">
      <dgm:prSet presAssocID="{A4E0A913-496A-4DBA-B20B-D43FBDFEC234}" presName="background2" presStyleLbl="node2" presStyleIdx="0" presStyleCnt="3"/>
      <dgm:spPr/>
    </dgm:pt>
    <dgm:pt modelId="{F26E1EB7-9539-4A7D-9957-646110482FEB}" type="pres">
      <dgm:prSet presAssocID="{A4E0A913-496A-4DBA-B20B-D43FBDFEC234}" presName="text2" presStyleLbl="fgAcc2" presStyleIdx="0" presStyleCnt="3" custLinFactNeighborY="1430">
        <dgm:presLayoutVars>
          <dgm:chPref val="3"/>
        </dgm:presLayoutVars>
      </dgm:prSet>
      <dgm:spPr/>
    </dgm:pt>
    <dgm:pt modelId="{1891D2FD-2642-4326-A141-D48CB5AFBCC9}" type="pres">
      <dgm:prSet presAssocID="{A4E0A913-496A-4DBA-B20B-D43FBDFEC234}" presName="hierChild3" presStyleCnt="0"/>
      <dgm:spPr/>
    </dgm:pt>
    <dgm:pt modelId="{5AC8AE26-5D05-4BB9-B678-AB882233D336}" type="pres">
      <dgm:prSet presAssocID="{6CCF65F1-55B9-47B7-AF52-FDED108A5F4D}" presName="Name17" presStyleLbl="parChTrans1D3" presStyleIdx="0" presStyleCnt="3"/>
      <dgm:spPr/>
    </dgm:pt>
    <dgm:pt modelId="{23D6EFE9-998F-40CA-84E9-31770671288C}" type="pres">
      <dgm:prSet presAssocID="{10E71E2F-9377-4D5E-BAC5-A55FDDB9AE08}" presName="hierRoot3" presStyleCnt="0"/>
      <dgm:spPr/>
    </dgm:pt>
    <dgm:pt modelId="{B3EE1345-9CAD-4B48-A313-A2991A677840}" type="pres">
      <dgm:prSet presAssocID="{10E71E2F-9377-4D5E-BAC5-A55FDDB9AE08}" presName="composite3" presStyleCnt="0"/>
      <dgm:spPr/>
    </dgm:pt>
    <dgm:pt modelId="{2F7A3857-FCD1-4140-9ED8-19D574627BCF}" type="pres">
      <dgm:prSet presAssocID="{10E71E2F-9377-4D5E-BAC5-A55FDDB9AE08}" presName="background3" presStyleLbl="node3" presStyleIdx="0" presStyleCnt="3"/>
      <dgm:spPr/>
    </dgm:pt>
    <dgm:pt modelId="{68442934-7755-46F3-8124-BC020A83BE42}" type="pres">
      <dgm:prSet presAssocID="{10E71E2F-9377-4D5E-BAC5-A55FDDB9AE08}" presName="text3" presStyleLbl="fgAcc3" presStyleIdx="0" presStyleCnt="3">
        <dgm:presLayoutVars>
          <dgm:chPref val="3"/>
        </dgm:presLayoutVars>
      </dgm:prSet>
      <dgm:spPr/>
    </dgm:pt>
    <dgm:pt modelId="{C210CE87-C4BE-4D49-BC91-2246BAC43072}" type="pres">
      <dgm:prSet presAssocID="{10E71E2F-9377-4D5E-BAC5-A55FDDB9AE08}" presName="hierChild4" presStyleCnt="0"/>
      <dgm:spPr/>
    </dgm:pt>
    <dgm:pt modelId="{03AF5ABD-9509-4D54-8545-2B2E3B3906F2}" type="pres">
      <dgm:prSet presAssocID="{9F8EF73B-2A80-457A-B6D7-218881D1168B}" presName="Name10" presStyleLbl="parChTrans1D2" presStyleIdx="1" presStyleCnt="3"/>
      <dgm:spPr/>
    </dgm:pt>
    <dgm:pt modelId="{21A780A4-71DB-486B-87B1-27E99FD6CCBA}" type="pres">
      <dgm:prSet presAssocID="{6B9C30A5-3242-48D4-A55C-727D23697AFE}" presName="hierRoot2" presStyleCnt="0"/>
      <dgm:spPr/>
    </dgm:pt>
    <dgm:pt modelId="{18DD5020-8AAC-42A6-A44D-D4A020EB2BFD}" type="pres">
      <dgm:prSet presAssocID="{6B9C30A5-3242-48D4-A55C-727D23697AFE}" presName="composite2" presStyleCnt="0"/>
      <dgm:spPr/>
    </dgm:pt>
    <dgm:pt modelId="{DBF53B65-14CF-4CE5-ABCF-7E3A00FA0BBC}" type="pres">
      <dgm:prSet presAssocID="{6B9C30A5-3242-48D4-A55C-727D23697AFE}" presName="background2" presStyleLbl="node2" presStyleIdx="1" presStyleCnt="3"/>
      <dgm:spPr/>
    </dgm:pt>
    <dgm:pt modelId="{FC425F5B-6E5C-4473-A2B0-40D2816E6822}" type="pres">
      <dgm:prSet presAssocID="{6B9C30A5-3242-48D4-A55C-727D23697AFE}" presName="text2" presStyleLbl="fgAcc2" presStyleIdx="1" presStyleCnt="3">
        <dgm:presLayoutVars>
          <dgm:chPref val="3"/>
        </dgm:presLayoutVars>
      </dgm:prSet>
      <dgm:spPr/>
    </dgm:pt>
    <dgm:pt modelId="{9803CC2D-BC50-4CB3-A72A-0947F6E73AF8}" type="pres">
      <dgm:prSet presAssocID="{6B9C30A5-3242-48D4-A55C-727D23697AFE}" presName="hierChild3" presStyleCnt="0"/>
      <dgm:spPr/>
    </dgm:pt>
    <dgm:pt modelId="{CA8F2DCD-E7FF-4DA5-AAA5-A06ACAC93EBC}" type="pres">
      <dgm:prSet presAssocID="{1CCC15ED-0F3F-4B36-9C1C-F23080D51B2A}" presName="Name17" presStyleLbl="parChTrans1D3" presStyleIdx="1" presStyleCnt="3"/>
      <dgm:spPr/>
    </dgm:pt>
    <dgm:pt modelId="{45BB92BD-EE3B-49C5-AA18-DFCB5BAC4E26}" type="pres">
      <dgm:prSet presAssocID="{E3A88508-8CE4-4148-A897-2357D8AE982A}" presName="hierRoot3" presStyleCnt="0"/>
      <dgm:spPr/>
    </dgm:pt>
    <dgm:pt modelId="{27A03F6A-45FC-4916-AA58-907FF39900CB}" type="pres">
      <dgm:prSet presAssocID="{E3A88508-8CE4-4148-A897-2357D8AE982A}" presName="composite3" presStyleCnt="0"/>
      <dgm:spPr/>
    </dgm:pt>
    <dgm:pt modelId="{A28F03C0-CDD5-451E-812E-0381C49FCADE}" type="pres">
      <dgm:prSet presAssocID="{E3A88508-8CE4-4148-A897-2357D8AE982A}" presName="background3" presStyleLbl="node3" presStyleIdx="1" presStyleCnt="3"/>
      <dgm:spPr/>
    </dgm:pt>
    <dgm:pt modelId="{B4DF948E-E9A2-42AC-9C34-AFEF8E5CD6B0}" type="pres">
      <dgm:prSet presAssocID="{E3A88508-8CE4-4148-A897-2357D8AE982A}" presName="text3" presStyleLbl="fgAcc3" presStyleIdx="1" presStyleCnt="3">
        <dgm:presLayoutVars>
          <dgm:chPref val="3"/>
        </dgm:presLayoutVars>
      </dgm:prSet>
      <dgm:spPr/>
    </dgm:pt>
    <dgm:pt modelId="{E3D953E0-6391-491C-9C61-506623B420B2}" type="pres">
      <dgm:prSet presAssocID="{E3A88508-8CE4-4148-A897-2357D8AE982A}" presName="hierChild4" presStyleCnt="0"/>
      <dgm:spPr/>
    </dgm:pt>
    <dgm:pt modelId="{4430B2F1-D9B1-4E8D-A1AB-65BC256B631F}" type="pres">
      <dgm:prSet presAssocID="{DC3D2404-776F-45E4-A530-DEF180AE3AD3}" presName="Name10" presStyleLbl="parChTrans1D2" presStyleIdx="2" presStyleCnt="3"/>
      <dgm:spPr/>
    </dgm:pt>
    <dgm:pt modelId="{077F14C7-CBF4-4F8C-A6BD-2DB57AB4BF8B}" type="pres">
      <dgm:prSet presAssocID="{A7393525-31BF-4429-8522-3198813D0DC6}" presName="hierRoot2" presStyleCnt="0"/>
      <dgm:spPr/>
    </dgm:pt>
    <dgm:pt modelId="{FE297E45-8469-4E58-8E99-DE441314DE5F}" type="pres">
      <dgm:prSet presAssocID="{A7393525-31BF-4429-8522-3198813D0DC6}" presName="composite2" presStyleCnt="0"/>
      <dgm:spPr/>
    </dgm:pt>
    <dgm:pt modelId="{F277A59E-DE77-46AB-95B0-CBEDDABBA81E}" type="pres">
      <dgm:prSet presAssocID="{A7393525-31BF-4429-8522-3198813D0DC6}" presName="background2" presStyleLbl="node2" presStyleIdx="2" presStyleCnt="3"/>
      <dgm:spPr/>
    </dgm:pt>
    <dgm:pt modelId="{B3D95975-18FC-4717-8299-5B066074BC39}" type="pres">
      <dgm:prSet presAssocID="{A7393525-31BF-4429-8522-3198813D0DC6}" presName="text2" presStyleLbl="fgAcc2" presStyleIdx="2" presStyleCnt="3">
        <dgm:presLayoutVars>
          <dgm:chPref val="3"/>
        </dgm:presLayoutVars>
      </dgm:prSet>
      <dgm:spPr/>
    </dgm:pt>
    <dgm:pt modelId="{E65FEC67-9D07-4F3A-BBBC-FF34CF156D8D}" type="pres">
      <dgm:prSet presAssocID="{A7393525-31BF-4429-8522-3198813D0DC6}" presName="hierChild3" presStyleCnt="0"/>
      <dgm:spPr/>
    </dgm:pt>
    <dgm:pt modelId="{6CE83BA1-990F-40C1-A33D-2EEF6435C67F}" type="pres">
      <dgm:prSet presAssocID="{5F982AA5-4811-4006-9961-54E2D535C36F}" presName="Name17" presStyleLbl="parChTrans1D3" presStyleIdx="2" presStyleCnt="3"/>
      <dgm:spPr/>
    </dgm:pt>
    <dgm:pt modelId="{4006068E-9799-4948-B61D-B1054B9E394C}" type="pres">
      <dgm:prSet presAssocID="{B26B4EC9-8B4E-48EC-AD49-A59DDA5BE322}" presName="hierRoot3" presStyleCnt="0"/>
      <dgm:spPr/>
    </dgm:pt>
    <dgm:pt modelId="{58ED96C2-336A-47FB-B101-6159AD80FEA3}" type="pres">
      <dgm:prSet presAssocID="{B26B4EC9-8B4E-48EC-AD49-A59DDA5BE322}" presName="composite3" presStyleCnt="0"/>
      <dgm:spPr/>
    </dgm:pt>
    <dgm:pt modelId="{45D2E733-489E-41F2-8A63-2BEDD19B7CD7}" type="pres">
      <dgm:prSet presAssocID="{B26B4EC9-8B4E-48EC-AD49-A59DDA5BE322}" presName="background3" presStyleLbl="node3" presStyleIdx="2" presStyleCnt="3"/>
      <dgm:spPr/>
    </dgm:pt>
    <dgm:pt modelId="{401EE199-4A4D-4244-B973-4D83A3E91FE8}" type="pres">
      <dgm:prSet presAssocID="{B26B4EC9-8B4E-48EC-AD49-A59DDA5BE322}" presName="text3" presStyleLbl="fgAcc3" presStyleIdx="2" presStyleCnt="3">
        <dgm:presLayoutVars>
          <dgm:chPref val="3"/>
        </dgm:presLayoutVars>
      </dgm:prSet>
      <dgm:spPr/>
    </dgm:pt>
    <dgm:pt modelId="{B7B2DDF0-FAE1-4066-9FE6-F609B08BDA77}" type="pres">
      <dgm:prSet presAssocID="{B26B4EC9-8B4E-48EC-AD49-A59DDA5BE322}" presName="hierChild4" presStyleCnt="0"/>
      <dgm:spPr/>
    </dgm:pt>
  </dgm:ptLst>
  <dgm:cxnLst>
    <dgm:cxn modelId="{7CE54021-0A64-48FB-B6A7-3E6B0C6F8405}" srcId="{6B9C30A5-3242-48D4-A55C-727D23697AFE}" destId="{E3A88508-8CE4-4148-A897-2357D8AE982A}" srcOrd="0" destOrd="0" parTransId="{1CCC15ED-0F3F-4B36-9C1C-F23080D51B2A}" sibTransId="{255D5204-168E-468E-B908-ECA055BD88D4}"/>
    <dgm:cxn modelId="{5D516325-A23E-4646-AEEE-7FBA020DE3FA}" type="presOf" srcId="{A4E0A913-496A-4DBA-B20B-D43FBDFEC234}" destId="{F26E1EB7-9539-4A7D-9957-646110482FEB}" srcOrd="0" destOrd="0" presId="urn:microsoft.com/office/officeart/2005/8/layout/hierarchy1"/>
    <dgm:cxn modelId="{66140A26-A421-4FD7-BACF-B3F77DCE69F3}" type="presOf" srcId="{DC3D2404-776F-45E4-A530-DEF180AE3AD3}" destId="{4430B2F1-D9B1-4E8D-A1AB-65BC256B631F}" srcOrd="0" destOrd="0" presId="urn:microsoft.com/office/officeart/2005/8/layout/hierarchy1"/>
    <dgm:cxn modelId="{9204AA2B-D104-4106-8E55-46124C5FB8EC}" type="presOf" srcId="{B26B4EC9-8B4E-48EC-AD49-A59DDA5BE322}" destId="{401EE199-4A4D-4244-B973-4D83A3E91FE8}" srcOrd="0" destOrd="0" presId="urn:microsoft.com/office/officeart/2005/8/layout/hierarchy1"/>
    <dgm:cxn modelId="{82EEC134-1839-4E14-9949-EE897573235D}" type="presOf" srcId="{10E71E2F-9377-4D5E-BAC5-A55FDDB9AE08}" destId="{68442934-7755-46F3-8124-BC020A83BE42}" srcOrd="0" destOrd="0" presId="urn:microsoft.com/office/officeart/2005/8/layout/hierarchy1"/>
    <dgm:cxn modelId="{B761313D-D3DE-4258-B1C8-74571277955A}" type="presOf" srcId="{E3A88508-8CE4-4148-A897-2357D8AE982A}" destId="{B4DF948E-E9A2-42AC-9C34-AFEF8E5CD6B0}" srcOrd="0" destOrd="0" presId="urn:microsoft.com/office/officeart/2005/8/layout/hierarchy1"/>
    <dgm:cxn modelId="{0E04295E-A1DA-4EAD-88C3-5E7AD27BFD9D}" type="presOf" srcId="{6CCF65F1-55B9-47B7-AF52-FDED108A5F4D}" destId="{5AC8AE26-5D05-4BB9-B678-AB882233D336}" srcOrd="0" destOrd="0" presId="urn:microsoft.com/office/officeart/2005/8/layout/hierarchy1"/>
    <dgm:cxn modelId="{B3DD2C60-3ACE-453F-976C-62A06AD6A863}" type="presOf" srcId="{A7393525-31BF-4429-8522-3198813D0DC6}" destId="{B3D95975-18FC-4717-8299-5B066074BC39}" srcOrd="0" destOrd="0" presId="urn:microsoft.com/office/officeart/2005/8/layout/hierarchy1"/>
    <dgm:cxn modelId="{4280AE63-70E3-4339-A9EA-DFD5F16A3997}" srcId="{A4E0A913-496A-4DBA-B20B-D43FBDFEC234}" destId="{10E71E2F-9377-4D5E-BAC5-A55FDDB9AE08}" srcOrd="0" destOrd="0" parTransId="{6CCF65F1-55B9-47B7-AF52-FDED108A5F4D}" sibTransId="{00213708-FE54-43A1-A53A-2DCACC1DE34F}"/>
    <dgm:cxn modelId="{ADBE7764-2D27-4270-8240-1577518FF2EA}" srcId="{25E44956-91DB-400C-8ADB-A213D5FC59B5}" destId="{A7393525-31BF-4429-8522-3198813D0DC6}" srcOrd="2" destOrd="0" parTransId="{DC3D2404-776F-45E4-A530-DEF180AE3AD3}" sibTransId="{E2EDDD68-5DBA-4A08-85EA-1070F1667EBC}"/>
    <dgm:cxn modelId="{08DF7A67-7FE0-4CCA-847D-02F99B5D57EB}" type="presOf" srcId="{1CCC15ED-0F3F-4B36-9C1C-F23080D51B2A}" destId="{CA8F2DCD-E7FF-4DA5-AAA5-A06ACAC93EBC}" srcOrd="0" destOrd="0" presId="urn:microsoft.com/office/officeart/2005/8/layout/hierarchy1"/>
    <dgm:cxn modelId="{75352E71-927A-4F5A-8533-1640635EDA2B}" type="presOf" srcId="{DD26DF12-A6CC-4032-8C96-3F51E0AB23D3}" destId="{8C98EF37-3A47-407E-8E59-A2C7D088F94A}" srcOrd="0" destOrd="0" presId="urn:microsoft.com/office/officeart/2005/8/layout/hierarchy1"/>
    <dgm:cxn modelId="{7839AD72-1E02-4578-AF53-E1E59E63391A}" srcId="{A7393525-31BF-4429-8522-3198813D0DC6}" destId="{B26B4EC9-8B4E-48EC-AD49-A59DDA5BE322}" srcOrd="0" destOrd="0" parTransId="{5F982AA5-4811-4006-9961-54E2D535C36F}" sibTransId="{3270B907-04BE-4329-927A-C5BA51710EF7}"/>
    <dgm:cxn modelId="{E14FB673-38B5-431D-80D8-55F03688500A}" type="presOf" srcId="{6B9C30A5-3242-48D4-A55C-727D23697AFE}" destId="{FC425F5B-6E5C-4473-A2B0-40D2816E6822}" srcOrd="0" destOrd="0" presId="urn:microsoft.com/office/officeart/2005/8/layout/hierarchy1"/>
    <dgm:cxn modelId="{0A131B78-41C4-4865-965D-092609BA8338}" srcId="{DD26DF12-A6CC-4032-8C96-3F51E0AB23D3}" destId="{25E44956-91DB-400C-8ADB-A213D5FC59B5}" srcOrd="0" destOrd="0" parTransId="{BD8B90A8-BD6D-4E60-AC16-47F4277B863A}" sibTransId="{7382BF69-C5F4-4CC2-B145-0D4AF8D83F00}"/>
    <dgm:cxn modelId="{48A0C894-5528-4AC8-BDD1-7FF773415964}" type="presOf" srcId="{25E44956-91DB-400C-8ADB-A213D5FC59B5}" destId="{A1720E40-2C20-471E-BCE7-274E18374186}" srcOrd="0" destOrd="0" presId="urn:microsoft.com/office/officeart/2005/8/layout/hierarchy1"/>
    <dgm:cxn modelId="{D36DC8BA-65B0-494A-851C-93B15975E278}" srcId="{25E44956-91DB-400C-8ADB-A213D5FC59B5}" destId="{6B9C30A5-3242-48D4-A55C-727D23697AFE}" srcOrd="1" destOrd="0" parTransId="{9F8EF73B-2A80-457A-B6D7-218881D1168B}" sibTransId="{AAA8FECB-3BAA-4812-BA27-551C59D757F0}"/>
    <dgm:cxn modelId="{24B788CB-76A9-4A93-A98E-B56B1FAA7DC1}" type="presOf" srcId="{E3DF6887-CD23-45E7-A6AE-D5E3D5AC6A2E}" destId="{B46DA157-7F89-4753-A744-F951A5C31A10}" srcOrd="0" destOrd="0" presId="urn:microsoft.com/office/officeart/2005/8/layout/hierarchy1"/>
    <dgm:cxn modelId="{12A445D3-B1F8-4984-B39C-F8653AB8572A}" type="presOf" srcId="{5F982AA5-4811-4006-9961-54E2D535C36F}" destId="{6CE83BA1-990F-40C1-A33D-2EEF6435C67F}" srcOrd="0" destOrd="0" presId="urn:microsoft.com/office/officeart/2005/8/layout/hierarchy1"/>
    <dgm:cxn modelId="{C754CDDB-7C68-4C38-B4C8-A070F3EB3C50}" type="presOf" srcId="{9F8EF73B-2A80-457A-B6D7-218881D1168B}" destId="{03AF5ABD-9509-4D54-8545-2B2E3B3906F2}" srcOrd="0" destOrd="0" presId="urn:microsoft.com/office/officeart/2005/8/layout/hierarchy1"/>
    <dgm:cxn modelId="{C2C938F2-EED7-4B38-A280-CE8F5F82CE72}" srcId="{25E44956-91DB-400C-8ADB-A213D5FC59B5}" destId="{A4E0A913-496A-4DBA-B20B-D43FBDFEC234}" srcOrd="0" destOrd="0" parTransId="{E3DF6887-CD23-45E7-A6AE-D5E3D5AC6A2E}" sibTransId="{E5B06C81-1C2E-424B-8311-9B5904C7158A}"/>
    <dgm:cxn modelId="{4CF33BE8-34D0-4267-BC1E-A57BDF3BE09E}" type="presParOf" srcId="{8C98EF37-3A47-407E-8E59-A2C7D088F94A}" destId="{93259AB6-6806-4479-92E0-BE2BBB13AD7F}" srcOrd="0" destOrd="0" presId="urn:microsoft.com/office/officeart/2005/8/layout/hierarchy1"/>
    <dgm:cxn modelId="{56B14C87-2590-47BD-AB74-CF609DD51BBF}" type="presParOf" srcId="{93259AB6-6806-4479-92E0-BE2BBB13AD7F}" destId="{FA9A2A71-0344-4988-9029-EEA92919279C}" srcOrd="0" destOrd="0" presId="urn:microsoft.com/office/officeart/2005/8/layout/hierarchy1"/>
    <dgm:cxn modelId="{1CE16E2D-87EA-478A-A224-8FA568DD9283}" type="presParOf" srcId="{FA9A2A71-0344-4988-9029-EEA92919279C}" destId="{E11E9E5D-3DBE-4A48-A092-DE8AFB1EBA22}" srcOrd="0" destOrd="0" presId="urn:microsoft.com/office/officeart/2005/8/layout/hierarchy1"/>
    <dgm:cxn modelId="{124AC9D6-2FD2-44D5-950B-848E4A43F291}" type="presParOf" srcId="{FA9A2A71-0344-4988-9029-EEA92919279C}" destId="{A1720E40-2C20-471E-BCE7-274E18374186}" srcOrd="1" destOrd="0" presId="urn:microsoft.com/office/officeart/2005/8/layout/hierarchy1"/>
    <dgm:cxn modelId="{829E9A3B-EB49-4296-B3C9-7597D58C17A0}" type="presParOf" srcId="{93259AB6-6806-4479-92E0-BE2BBB13AD7F}" destId="{B738BB13-A5DC-4DA1-8E1C-20451C1E1736}" srcOrd="1" destOrd="0" presId="urn:microsoft.com/office/officeart/2005/8/layout/hierarchy1"/>
    <dgm:cxn modelId="{446A646C-EA8F-43D2-9548-E5E698EEE1CE}" type="presParOf" srcId="{B738BB13-A5DC-4DA1-8E1C-20451C1E1736}" destId="{B46DA157-7F89-4753-A744-F951A5C31A10}" srcOrd="0" destOrd="0" presId="urn:microsoft.com/office/officeart/2005/8/layout/hierarchy1"/>
    <dgm:cxn modelId="{CD752333-024E-4392-9CDE-03E74EE66956}" type="presParOf" srcId="{B738BB13-A5DC-4DA1-8E1C-20451C1E1736}" destId="{3927073B-CDFA-4370-AC49-BEDC13177078}" srcOrd="1" destOrd="0" presId="urn:microsoft.com/office/officeart/2005/8/layout/hierarchy1"/>
    <dgm:cxn modelId="{793D76BF-1347-4A7D-A516-877954D703BB}" type="presParOf" srcId="{3927073B-CDFA-4370-AC49-BEDC13177078}" destId="{ED6EC184-D359-4255-998D-02F26D47B7E3}" srcOrd="0" destOrd="0" presId="urn:microsoft.com/office/officeart/2005/8/layout/hierarchy1"/>
    <dgm:cxn modelId="{6B8F71A4-ACC6-48A0-A65F-7FCCE2CE3534}" type="presParOf" srcId="{ED6EC184-D359-4255-998D-02F26D47B7E3}" destId="{0CCCF496-3AC0-4D0D-977A-30CB0C697971}" srcOrd="0" destOrd="0" presId="urn:microsoft.com/office/officeart/2005/8/layout/hierarchy1"/>
    <dgm:cxn modelId="{B95087DE-EB43-44D7-BC88-C370B8407FC4}" type="presParOf" srcId="{ED6EC184-D359-4255-998D-02F26D47B7E3}" destId="{F26E1EB7-9539-4A7D-9957-646110482FEB}" srcOrd="1" destOrd="0" presId="urn:microsoft.com/office/officeart/2005/8/layout/hierarchy1"/>
    <dgm:cxn modelId="{AB953E7B-8470-4C90-A144-F6ABA528838E}" type="presParOf" srcId="{3927073B-CDFA-4370-AC49-BEDC13177078}" destId="{1891D2FD-2642-4326-A141-D48CB5AFBCC9}" srcOrd="1" destOrd="0" presId="urn:microsoft.com/office/officeart/2005/8/layout/hierarchy1"/>
    <dgm:cxn modelId="{1B710A9D-45F3-4325-959C-329CF6157CD9}" type="presParOf" srcId="{1891D2FD-2642-4326-A141-D48CB5AFBCC9}" destId="{5AC8AE26-5D05-4BB9-B678-AB882233D336}" srcOrd="0" destOrd="0" presId="urn:microsoft.com/office/officeart/2005/8/layout/hierarchy1"/>
    <dgm:cxn modelId="{CE93F80A-15D8-4C75-84FE-95378878D1B2}" type="presParOf" srcId="{1891D2FD-2642-4326-A141-D48CB5AFBCC9}" destId="{23D6EFE9-998F-40CA-84E9-31770671288C}" srcOrd="1" destOrd="0" presId="urn:microsoft.com/office/officeart/2005/8/layout/hierarchy1"/>
    <dgm:cxn modelId="{3FD4E4C6-FC64-4E5E-A288-78F424E348D2}" type="presParOf" srcId="{23D6EFE9-998F-40CA-84E9-31770671288C}" destId="{B3EE1345-9CAD-4B48-A313-A2991A677840}" srcOrd="0" destOrd="0" presId="urn:microsoft.com/office/officeart/2005/8/layout/hierarchy1"/>
    <dgm:cxn modelId="{065F65AF-A02A-4B11-AB2F-376EFD92CDD7}" type="presParOf" srcId="{B3EE1345-9CAD-4B48-A313-A2991A677840}" destId="{2F7A3857-FCD1-4140-9ED8-19D574627BCF}" srcOrd="0" destOrd="0" presId="urn:microsoft.com/office/officeart/2005/8/layout/hierarchy1"/>
    <dgm:cxn modelId="{1C2E3DF9-277D-4CA8-B645-9A113A72E108}" type="presParOf" srcId="{B3EE1345-9CAD-4B48-A313-A2991A677840}" destId="{68442934-7755-46F3-8124-BC020A83BE42}" srcOrd="1" destOrd="0" presId="urn:microsoft.com/office/officeart/2005/8/layout/hierarchy1"/>
    <dgm:cxn modelId="{E812CDB7-A6B7-4D56-B110-11C0C91040B0}" type="presParOf" srcId="{23D6EFE9-998F-40CA-84E9-31770671288C}" destId="{C210CE87-C4BE-4D49-BC91-2246BAC43072}" srcOrd="1" destOrd="0" presId="urn:microsoft.com/office/officeart/2005/8/layout/hierarchy1"/>
    <dgm:cxn modelId="{CBAD4540-6395-46D6-BC8C-E2A44C0B7E68}" type="presParOf" srcId="{B738BB13-A5DC-4DA1-8E1C-20451C1E1736}" destId="{03AF5ABD-9509-4D54-8545-2B2E3B3906F2}" srcOrd="2" destOrd="0" presId="urn:microsoft.com/office/officeart/2005/8/layout/hierarchy1"/>
    <dgm:cxn modelId="{3D5CE2BB-407A-4E04-B2F8-D13F98077557}" type="presParOf" srcId="{B738BB13-A5DC-4DA1-8E1C-20451C1E1736}" destId="{21A780A4-71DB-486B-87B1-27E99FD6CCBA}" srcOrd="3" destOrd="0" presId="urn:microsoft.com/office/officeart/2005/8/layout/hierarchy1"/>
    <dgm:cxn modelId="{614702C1-C1AA-4127-B8D8-7F7840B5CC0B}" type="presParOf" srcId="{21A780A4-71DB-486B-87B1-27E99FD6CCBA}" destId="{18DD5020-8AAC-42A6-A44D-D4A020EB2BFD}" srcOrd="0" destOrd="0" presId="urn:microsoft.com/office/officeart/2005/8/layout/hierarchy1"/>
    <dgm:cxn modelId="{21960D9E-349B-410D-98CD-B60787790BD4}" type="presParOf" srcId="{18DD5020-8AAC-42A6-A44D-D4A020EB2BFD}" destId="{DBF53B65-14CF-4CE5-ABCF-7E3A00FA0BBC}" srcOrd="0" destOrd="0" presId="urn:microsoft.com/office/officeart/2005/8/layout/hierarchy1"/>
    <dgm:cxn modelId="{AC959C84-BA3D-42AE-9E94-76F51D5D4EA6}" type="presParOf" srcId="{18DD5020-8AAC-42A6-A44D-D4A020EB2BFD}" destId="{FC425F5B-6E5C-4473-A2B0-40D2816E6822}" srcOrd="1" destOrd="0" presId="urn:microsoft.com/office/officeart/2005/8/layout/hierarchy1"/>
    <dgm:cxn modelId="{3B6FB9C7-1762-42C4-93C3-A6F9FD29526B}" type="presParOf" srcId="{21A780A4-71DB-486B-87B1-27E99FD6CCBA}" destId="{9803CC2D-BC50-4CB3-A72A-0947F6E73AF8}" srcOrd="1" destOrd="0" presId="urn:microsoft.com/office/officeart/2005/8/layout/hierarchy1"/>
    <dgm:cxn modelId="{F0F6820C-1ED0-466F-9277-4D2A6EA817D6}" type="presParOf" srcId="{9803CC2D-BC50-4CB3-A72A-0947F6E73AF8}" destId="{CA8F2DCD-E7FF-4DA5-AAA5-A06ACAC93EBC}" srcOrd="0" destOrd="0" presId="urn:microsoft.com/office/officeart/2005/8/layout/hierarchy1"/>
    <dgm:cxn modelId="{D9EFE292-0CF8-4CD0-9203-C85672EAF885}" type="presParOf" srcId="{9803CC2D-BC50-4CB3-A72A-0947F6E73AF8}" destId="{45BB92BD-EE3B-49C5-AA18-DFCB5BAC4E26}" srcOrd="1" destOrd="0" presId="urn:microsoft.com/office/officeart/2005/8/layout/hierarchy1"/>
    <dgm:cxn modelId="{D68A9E6E-BBD8-4632-8A81-6968913C5C8E}" type="presParOf" srcId="{45BB92BD-EE3B-49C5-AA18-DFCB5BAC4E26}" destId="{27A03F6A-45FC-4916-AA58-907FF39900CB}" srcOrd="0" destOrd="0" presId="urn:microsoft.com/office/officeart/2005/8/layout/hierarchy1"/>
    <dgm:cxn modelId="{22FB699D-62F6-4122-849A-D62FDC1C0641}" type="presParOf" srcId="{27A03F6A-45FC-4916-AA58-907FF39900CB}" destId="{A28F03C0-CDD5-451E-812E-0381C49FCADE}" srcOrd="0" destOrd="0" presId="urn:microsoft.com/office/officeart/2005/8/layout/hierarchy1"/>
    <dgm:cxn modelId="{260618E5-F9A3-4BF6-BC47-912BF4902F83}" type="presParOf" srcId="{27A03F6A-45FC-4916-AA58-907FF39900CB}" destId="{B4DF948E-E9A2-42AC-9C34-AFEF8E5CD6B0}" srcOrd="1" destOrd="0" presId="urn:microsoft.com/office/officeart/2005/8/layout/hierarchy1"/>
    <dgm:cxn modelId="{DC151A9E-4B22-4B3D-A881-3E3289EAD455}" type="presParOf" srcId="{45BB92BD-EE3B-49C5-AA18-DFCB5BAC4E26}" destId="{E3D953E0-6391-491C-9C61-506623B420B2}" srcOrd="1" destOrd="0" presId="urn:microsoft.com/office/officeart/2005/8/layout/hierarchy1"/>
    <dgm:cxn modelId="{7C3343A9-1309-4620-B85C-366E733C6A0D}" type="presParOf" srcId="{B738BB13-A5DC-4DA1-8E1C-20451C1E1736}" destId="{4430B2F1-D9B1-4E8D-A1AB-65BC256B631F}" srcOrd="4" destOrd="0" presId="urn:microsoft.com/office/officeart/2005/8/layout/hierarchy1"/>
    <dgm:cxn modelId="{31745869-B831-498F-8D79-F56834189D48}" type="presParOf" srcId="{B738BB13-A5DC-4DA1-8E1C-20451C1E1736}" destId="{077F14C7-CBF4-4F8C-A6BD-2DB57AB4BF8B}" srcOrd="5" destOrd="0" presId="urn:microsoft.com/office/officeart/2005/8/layout/hierarchy1"/>
    <dgm:cxn modelId="{C86E8318-104B-4860-ABE2-B1F5CA52BF84}" type="presParOf" srcId="{077F14C7-CBF4-4F8C-A6BD-2DB57AB4BF8B}" destId="{FE297E45-8469-4E58-8E99-DE441314DE5F}" srcOrd="0" destOrd="0" presId="urn:microsoft.com/office/officeart/2005/8/layout/hierarchy1"/>
    <dgm:cxn modelId="{A239A9C2-B28A-4CBD-AB51-ADB20A34B620}" type="presParOf" srcId="{FE297E45-8469-4E58-8E99-DE441314DE5F}" destId="{F277A59E-DE77-46AB-95B0-CBEDDABBA81E}" srcOrd="0" destOrd="0" presId="urn:microsoft.com/office/officeart/2005/8/layout/hierarchy1"/>
    <dgm:cxn modelId="{23F7DEEA-38D5-40C4-B03C-9D861C37B746}" type="presParOf" srcId="{FE297E45-8469-4E58-8E99-DE441314DE5F}" destId="{B3D95975-18FC-4717-8299-5B066074BC39}" srcOrd="1" destOrd="0" presId="urn:microsoft.com/office/officeart/2005/8/layout/hierarchy1"/>
    <dgm:cxn modelId="{9E5AF740-BA63-4B90-B76E-E7F1C0EB200C}" type="presParOf" srcId="{077F14C7-CBF4-4F8C-A6BD-2DB57AB4BF8B}" destId="{E65FEC67-9D07-4F3A-BBBC-FF34CF156D8D}" srcOrd="1" destOrd="0" presId="urn:microsoft.com/office/officeart/2005/8/layout/hierarchy1"/>
    <dgm:cxn modelId="{03FEB22C-1BD4-407D-9B2D-7D6F4857F49B}" type="presParOf" srcId="{E65FEC67-9D07-4F3A-BBBC-FF34CF156D8D}" destId="{6CE83BA1-990F-40C1-A33D-2EEF6435C67F}" srcOrd="0" destOrd="0" presId="urn:microsoft.com/office/officeart/2005/8/layout/hierarchy1"/>
    <dgm:cxn modelId="{BC31801C-EDAE-40F4-9718-48ED0395FD1B}" type="presParOf" srcId="{E65FEC67-9D07-4F3A-BBBC-FF34CF156D8D}" destId="{4006068E-9799-4948-B61D-B1054B9E394C}" srcOrd="1" destOrd="0" presId="urn:microsoft.com/office/officeart/2005/8/layout/hierarchy1"/>
    <dgm:cxn modelId="{017423D4-F6A6-46B3-BD69-2893BC1CCF07}" type="presParOf" srcId="{4006068E-9799-4948-B61D-B1054B9E394C}" destId="{58ED96C2-336A-47FB-B101-6159AD80FEA3}" srcOrd="0" destOrd="0" presId="urn:microsoft.com/office/officeart/2005/8/layout/hierarchy1"/>
    <dgm:cxn modelId="{190D71E2-4D20-4732-9B38-5C65C4B87B3D}" type="presParOf" srcId="{58ED96C2-336A-47FB-B101-6159AD80FEA3}" destId="{45D2E733-489E-41F2-8A63-2BEDD19B7CD7}" srcOrd="0" destOrd="0" presId="urn:microsoft.com/office/officeart/2005/8/layout/hierarchy1"/>
    <dgm:cxn modelId="{4D167D9D-464B-4B5A-A7FF-D44EE2A910A1}" type="presParOf" srcId="{58ED96C2-336A-47FB-B101-6159AD80FEA3}" destId="{401EE199-4A4D-4244-B973-4D83A3E91FE8}" srcOrd="1" destOrd="0" presId="urn:microsoft.com/office/officeart/2005/8/layout/hierarchy1"/>
    <dgm:cxn modelId="{EC6838B8-19C0-4310-83E7-A1A386DEF202}" type="presParOf" srcId="{4006068E-9799-4948-B61D-B1054B9E394C}" destId="{B7B2DDF0-FAE1-4066-9FE6-F609B08BDA77}" srcOrd="1" destOrd="0" presId="urn:microsoft.com/office/officeart/2005/8/layout/hierarchy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36777B44-84BD-4F8E-88E0-A28C3CC0284B}" type="doc">
      <dgm:prSet loTypeId="urn:microsoft.com/office/officeart/2018/2/layout/IconVerticalSolidList" loCatId="icon" qsTypeId="urn:microsoft.com/office/officeart/2005/8/quickstyle/simple1" qsCatId="simple" csTypeId="urn:microsoft.com/office/officeart/2018/5/colors/Iconchunking_neutralicontext_colorful1" csCatId="colorful" phldr="1"/>
      <dgm:spPr/>
    </dgm:pt>
    <dgm:pt modelId="{95AE4687-107F-49FC-8893-391B1B39FDFE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US" b="1" u="sng" dirty="0"/>
            <a:t>June 2021</a:t>
          </a:r>
          <a:r>
            <a:rPr lang="en-US" b="1" dirty="0"/>
            <a:t>: Founding</a:t>
          </a:r>
        </a:p>
      </dgm:t>
    </dgm:pt>
    <dgm:pt modelId="{8FFA2613-81C2-4A25-BAE7-8F2F9BD069E1}" type="parTrans" cxnId="{8443DEFB-1BEE-47AD-A30F-4B60A33BEE2E}">
      <dgm:prSet/>
      <dgm:spPr/>
      <dgm:t>
        <a:bodyPr/>
        <a:lstStyle/>
        <a:p>
          <a:endParaRPr lang="en-US"/>
        </a:p>
      </dgm:t>
    </dgm:pt>
    <dgm:pt modelId="{FD8725A3-75B7-4417-B6E6-3FC6205F68C5}" type="sibTrans" cxnId="{8443DEFB-1BEE-47AD-A30F-4B60A33BEE2E}">
      <dgm:prSet/>
      <dgm:spPr/>
      <dgm:t>
        <a:bodyPr/>
        <a:lstStyle/>
        <a:p>
          <a:endParaRPr lang="en-US"/>
        </a:p>
      </dgm:t>
    </dgm:pt>
    <dgm:pt modelId="{8E61BFF6-99E6-4E92-85F0-F1B3617D41F7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US" b="1" u="sng" dirty="0"/>
            <a:t>DEC ‘21</a:t>
          </a:r>
          <a:r>
            <a:rPr lang="en-US" b="1" dirty="0"/>
            <a:t>: 1000 Subscribers</a:t>
          </a:r>
        </a:p>
      </dgm:t>
    </dgm:pt>
    <dgm:pt modelId="{54B2F22E-54FF-4AA3-8390-9A6E2DBA8518}" type="parTrans" cxnId="{35B17A1B-5BDD-47A8-AE9E-9DCEAEBCA435}">
      <dgm:prSet/>
      <dgm:spPr/>
      <dgm:t>
        <a:bodyPr/>
        <a:lstStyle/>
        <a:p>
          <a:endParaRPr lang="en-US"/>
        </a:p>
      </dgm:t>
    </dgm:pt>
    <dgm:pt modelId="{F90F01D7-E92B-4E16-B110-7B12E989AA84}" type="sibTrans" cxnId="{35B17A1B-5BDD-47A8-AE9E-9DCEAEBCA435}">
      <dgm:prSet/>
      <dgm:spPr/>
      <dgm:t>
        <a:bodyPr/>
        <a:lstStyle/>
        <a:p>
          <a:endParaRPr lang="en-US"/>
        </a:p>
      </dgm:t>
    </dgm:pt>
    <dgm:pt modelId="{3582B48F-3991-40EB-AA52-70498F18C719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US" b="1" u="sng" dirty="0"/>
            <a:t>June 2022</a:t>
          </a:r>
          <a:r>
            <a:rPr lang="en-US" b="1" dirty="0"/>
            <a:t>: 20 Peacebuilder Projects Launched</a:t>
          </a:r>
        </a:p>
      </dgm:t>
    </dgm:pt>
    <dgm:pt modelId="{F2FD4AFF-5AC4-4CE0-B2E2-09D833B1C2A0}" type="parTrans" cxnId="{E7B816F8-B605-4772-9465-97E57BDC5C87}">
      <dgm:prSet/>
      <dgm:spPr/>
      <dgm:t>
        <a:bodyPr/>
        <a:lstStyle/>
        <a:p>
          <a:endParaRPr lang="en-US"/>
        </a:p>
      </dgm:t>
    </dgm:pt>
    <dgm:pt modelId="{87B7809E-7C5F-4A64-B6E6-C22DC9132091}" type="sibTrans" cxnId="{E7B816F8-B605-4772-9465-97E57BDC5C87}">
      <dgm:prSet/>
      <dgm:spPr/>
      <dgm:t>
        <a:bodyPr/>
        <a:lstStyle/>
        <a:p>
          <a:endParaRPr lang="en-US"/>
        </a:p>
      </dgm:t>
    </dgm:pt>
    <dgm:pt modelId="{BD2DA656-37FE-4A8A-860E-45AE58BCFDC4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US" b="1" u="sng" dirty="0"/>
            <a:t>DEC ‘22: </a:t>
          </a:r>
          <a:r>
            <a:rPr lang="en-US" b="1" dirty="0"/>
            <a:t>$120K Raised &amp; 3000 Subscribers</a:t>
          </a:r>
        </a:p>
      </dgm:t>
    </dgm:pt>
    <dgm:pt modelId="{0BEF8ED0-5125-4A5C-B314-748507192A95}" type="parTrans" cxnId="{07F98B5E-E60F-4755-B17D-967CEB855F61}">
      <dgm:prSet/>
      <dgm:spPr/>
      <dgm:t>
        <a:bodyPr/>
        <a:lstStyle/>
        <a:p>
          <a:endParaRPr lang="en-US"/>
        </a:p>
      </dgm:t>
    </dgm:pt>
    <dgm:pt modelId="{9DAC1963-9943-48B8-87AD-943352494CB8}" type="sibTrans" cxnId="{07F98B5E-E60F-4755-B17D-967CEB855F61}">
      <dgm:prSet/>
      <dgm:spPr/>
      <dgm:t>
        <a:bodyPr/>
        <a:lstStyle/>
        <a:p>
          <a:endParaRPr lang="en-US"/>
        </a:p>
      </dgm:t>
    </dgm:pt>
    <dgm:pt modelId="{F9562277-B35C-4C03-9D25-48C6047A52FE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US" b="1" u="sng" dirty="0"/>
            <a:t>June 2023:</a:t>
          </a:r>
          <a:r>
            <a:rPr lang="en-US" b="1" u="none" dirty="0"/>
            <a:t> 50</a:t>
          </a:r>
          <a:r>
            <a:rPr lang="en-US" b="1" dirty="0"/>
            <a:t> Peacebuilder Projects Launched</a:t>
          </a:r>
        </a:p>
      </dgm:t>
    </dgm:pt>
    <dgm:pt modelId="{B6BFEF6E-765C-48C0-BB12-4BB2386EFE5B}" type="parTrans" cxnId="{D14971C5-81DE-46D2-87CC-0F194A182945}">
      <dgm:prSet/>
      <dgm:spPr/>
      <dgm:t>
        <a:bodyPr/>
        <a:lstStyle/>
        <a:p>
          <a:endParaRPr lang="en-US"/>
        </a:p>
      </dgm:t>
    </dgm:pt>
    <dgm:pt modelId="{BB418924-F967-4482-9C63-332FA376919C}" type="sibTrans" cxnId="{D14971C5-81DE-46D2-87CC-0F194A182945}">
      <dgm:prSet/>
      <dgm:spPr/>
      <dgm:t>
        <a:bodyPr/>
        <a:lstStyle/>
        <a:p>
          <a:endParaRPr lang="en-US"/>
        </a:p>
      </dgm:t>
    </dgm:pt>
    <dgm:pt modelId="{B7B138F4-1333-4341-97F4-BD8707141541}">
      <dgm:prSet phldrT="[Text]"/>
      <dgm:spPr/>
      <dgm:t>
        <a:bodyPr/>
        <a:lstStyle/>
        <a:p>
          <a:pPr>
            <a:lnSpc>
              <a:spcPct val="100000"/>
            </a:lnSpc>
          </a:pPr>
          <a:r>
            <a:rPr lang="en-US" b="1" u="sng" dirty="0"/>
            <a:t>DEC ’23</a:t>
          </a:r>
          <a:r>
            <a:rPr lang="en-US" b="1" dirty="0"/>
            <a:t>: $250K Raised &amp; 10,000 Subscribers</a:t>
          </a:r>
        </a:p>
      </dgm:t>
    </dgm:pt>
    <dgm:pt modelId="{7997B5D2-9821-48D9-8E0B-9F1BD7224EDD}" type="parTrans" cxnId="{4E73BB39-F91E-478D-9A55-68002A77712A}">
      <dgm:prSet/>
      <dgm:spPr/>
      <dgm:t>
        <a:bodyPr/>
        <a:lstStyle/>
        <a:p>
          <a:endParaRPr lang="en-US"/>
        </a:p>
      </dgm:t>
    </dgm:pt>
    <dgm:pt modelId="{AB9A64D9-2431-4348-BE0B-6346D9D2EB70}" type="sibTrans" cxnId="{4E73BB39-F91E-478D-9A55-68002A77712A}">
      <dgm:prSet/>
      <dgm:spPr/>
      <dgm:t>
        <a:bodyPr/>
        <a:lstStyle/>
        <a:p>
          <a:endParaRPr lang="en-US"/>
        </a:p>
      </dgm:t>
    </dgm:pt>
    <dgm:pt modelId="{DC85B1D6-50BB-4D92-8F01-473F6D66B0EA}" type="pres">
      <dgm:prSet presAssocID="{36777B44-84BD-4F8E-88E0-A28C3CC0284B}" presName="root" presStyleCnt="0">
        <dgm:presLayoutVars>
          <dgm:dir/>
          <dgm:resizeHandles val="exact"/>
        </dgm:presLayoutVars>
      </dgm:prSet>
      <dgm:spPr/>
    </dgm:pt>
    <dgm:pt modelId="{0C4BBF26-1FB9-4C90-A14F-4A519089C4CA}" type="pres">
      <dgm:prSet presAssocID="{95AE4687-107F-49FC-8893-391B1B39FDFE}" presName="compNode" presStyleCnt="0"/>
      <dgm:spPr/>
    </dgm:pt>
    <dgm:pt modelId="{FE20F858-AA5D-4F87-8E53-B64B6566487F}" type="pres">
      <dgm:prSet presAssocID="{95AE4687-107F-49FC-8893-391B1B39FDFE}" presName="bgRect" presStyleLbl="bgShp" presStyleIdx="0" presStyleCnt="6"/>
      <dgm:spPr/>
    </dgm:pt>
    <dgm:pt modelId="{690F8716-46A2-47EA-9F85-59506FB9925F}" type="pres">
      <dgm:prSet presAssocID="{95AE4687-107F-49FC-8893-391B1B39FDFE}" presName="iconRect" presStyleLbl="node1" presStyleIdx="0" presStyleCnt="6"/>
      <dgm:spPr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ireworks"/>
        </a:ext>
      </dgm:extLst>
    </dgm:pt>
    <dgm:pt modelId="{E637419A-DB2D-4EE5-B258-D0411C23AF85}" type="pres">
      <dgm:prSet presAssocID="{95AE4687-107F-49FC-8893-391B1B39FDFE}" presName="spaceRect" presStyleCnt="0"/>
      <dgm:spPr/>
    </dgm:pt>
    <dgm:pt modelId="{9394C987-F03D-47C7-AFE4-233760AFC46F}" type="pres">
      <dgm:prSet presAssocID="{95AE4687-107F-49FC-8893-391B1B39FDFE}" presName="parTx" presStyleLbl="revTx" presStyleIdx="0" presStyleCnt="6">
        <dgm:presLayoutVars>
          <dgm:chMax val="0"/>
          <dgm:chPref val="0"/>
        </dgm:presLayoutVars>
      </dgm:prSet>
      <dgm:spPr/>
    </dgm:pt>
    <dgm:pt modelId="{3D24139F-7472-450D-A54C-3F348B589994}" type="pres">
      <dgm:prSet presAssocID="{FD8725A3-75B7-4417-B6E6-3FC6205F68C5}" presName="sibTrans" presStyleCnt="0"/>
      <dgm:spPr/>
    </dgm:pt>
    <dgm:pt modelId="{26B9D911-FF62-43C2-95A7-E33C06955416}" type="pres">
      <dgm:prSet presAssocID="{8E61BFF6-99E6-4E92-85F0-F1B3617D41F7}" presName="compNode" presStyleCnt="0"/>
      <dgm:spPr/>
    </dgm:pt>
    <dgm:pt modelId="{F83B9B12-8360-49A7-9DEF-C494B2DAE930}" type="pres">
      <dgm:prSet presAssocID="{8E61BFF6-99E6-4E92-85F0-F1B3617D41F7}" presName="bgRect" presStyleLbl="bgShp" presStyleIdx="1" presStyleCnt="6"/>
      <dgm:spPr/>
    </dgm:pt>
    <dgm:pt modelId="{403C9121-A34F-4A0E-8F09-73F2C9F4F3C0}" type="pres">
      <dgm:prSet presAssocID="{8E61BFF6-99E6-4E92-85F0-F1B3617D41F7}" presName="iconRect" presStyleLbl="node1" presStyleIdx="1" presStyleCnt="6"/>
      <dgm:spPr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Group of People"/>
        </a:ext>
      </dgm:extLst>
    </dgm:pt>
    <dgm:pt modelId="{3A41E14A-E778-4232-A33F-B19927F805D7}" type="pres">
      <dgm:prSet presAssocID="{8E61BFF6-99E6-4E92-85F0-F1B3617D41F7}" presName="spaceRect" presStyleCnt="0"/>
      <dgm:spPr/>
    </dgm:pt>
    <dgm:pt modelId="{BB9B7532-13B5-4357-A2A5-395554B074B8}" type="pres">
      <dgm:prSet presAssocID="{8E61BFF6-99E6-4E92-85F0-F1B3617D41F7}" presName="parTx" presStyleLbl="revTx" presStyleIdx="1" presStyleCnt="6">
        <dgm:presLayoutVars>
          <dgm:chMax val="0"/>
          <dgm:chPref val="0"/>
        </dgm:presLayoutVars>
      </dgm:prSet>
      <dgm:spPr/>
    </dgm:pt>
    <dgm:pt modelId="{519303A8-122E-4F9C-94E9-E33C1F56DA78}" type="pres">
      <dgm:prSet presAssocID="{F90F01D7-E92B-4E16-B110-7B12E989AA84}" presName="sibTrans" presStyleCnt="0"/>
      <dgm:spPr/>
    </dgm:pt>
    <dgm:pt modelId="{F1C157E8-2370-42E7-B800-45DA43E7A98A}" type="pres">
      <dgm:prSet presAssocID="{3582B48F-3991-40EB-AA52-70498F18C719}" presName="compNode" presStyleCnt="0"/>
      <dgm:spPr/>
    </dgm:pt>
    <dgm:pt modelId="{AA25B106-D041-4BE5-A0EB-D8FFBB35B77E}" type="pres">
      <dgm:prSet presAssocID="{3582B48F-3991-40EB-AA52-70498F18C719}" presName="bgRect" presStyleLbl="bgShp" presStyleIdx="2" presStyleCnt="6"/>
      <dgm:spPr/>
    </dgm:pt>
    <dgm:pt modelId="{DC003BC4-106C-4730-8D07-7F96928769C9}" type="pres">
      <dgm:prSet presAssocID="{3582B48F-3991-40EB-AA52-70498F18C719}" presName="iconRect" presStyleLbl="node1" presStyleIdx="2" presStyleCnt="6"/>
      <dgm:spPr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Factory"/>
        </a:ext>
      </dgm:extLst>
    </dgm:pt>
    <dgm:pt modelId="{C27B8850-542B-4895-B755-A464902D3D67}" type="pres">
      <dgm:prSet presAssocID="{3582B48F-3991-40EB-AA52-70498F18C719}" presName="spaceRect" presStyleCnt="0"/>
      <dgm:spPr/>
    </dgm:pt>
    <dgm:pt modelId="{EA8F6EAD-82DE-40F6-A572-DC7BC803C971}" type="pres">
      <dgm:prSet presAssocID="{3582B48F-3991-40EB-AA52-70498F18C719}" presName="parTx" presStyleLbl="revTx" presStyleIdx="2" presStyleCnt="6">
        <dgm:presLayoutVars>
          <dgm:chMax val="0"/>
          <dgm:chPref val="0"/>
        </dgm:presLayoutVars>
      </dgm:prSet>
      <dgm:spPr/>
    </dgm:pt>
    <dgm:pt modelId="{7D42D909-E671-4B6F-AA46-263E331B2EEF}" type="pres">
      <dgm:prSet presAssocID="{87B7809E-7C5F-4A64-B6E6-C22DC9132091}" presName="sibTrans" presStyleCnt="0"/>
      <dgm:spPr/>
    </dgm:pt>
    <dgm:pt modelId="{6A27546B-727D-4396-A3CE-593F4E256129}" type="pres">
      <dgm:prSet presAssocID="{BD2DA656-37FE-4A8A-860E-45AE58BCFDC4}" presName="compNode" presStyleCnt="0"/>
      <dgm:spPr/>
    </dgm:pt>
    <dgm:pt modelId="{FC53239C-87F4-412A-99A0-64E41293D870}" type="pres">
      <dgm:prSet presAssocID="{BD2DA656-37FE-4A8A-860E-45AE58BCFDC4}" presName="bgRect" presStyleLbl="bgShp" presStyleIdx="3" presStyleCnt="6" custLinFactNeighborX="-778" custLinFactNeighborY="0"/>
      <dgm:spPr/>
    </dgm:pt>
    <dgm:pt modelId="{BAC5D863-5F25-4E98-90D0-7C46FF4580FD}" type="pres">
      <dgm:prSet presAssocID="{BD2DA656-37FE-4A8A-860E-45AE58BCFDC4}" presName="iconRect" presStyleLbl="node1" presStyleIdx="3" presStyleCnt="6"/>
      <dgm:spPr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Present"/>
        </a:ext>
      </dgm:extLst>
    </dgm:pt>
    <dgm:pt modelId="{FE05A39B-3C31-4E7C-839D-D94231491C4F}" type="pres">
      <dgm:prSet presAssocID="{BD2DA656-37FE-4A8A-860E-45AE58BCFDC4}" presName="spaceRect" presStyleCnt="0"/>
      <dgm:spPr/>
    </dgm:pt>
    <dgm:pt modelId="{D3E0B9E2-A995-42F3-90F4-91287C85E4AD}" type="pres">
      <dgm:prSet presAssocID="{BD2DA656-37FE-4A8A-860E-45AE58BCFDC4}" presName="parTx" presStyleLbl="revTx" presStyleIdx="3" presStyleCnt="6">
        <dgm:presLayoutVars>
          <dgm:chMax val="0"/>
          <dgm:chPref val="0"/>
        </dgm:presLayoutVars>
      </dgm:prSet>
      <dgm:spPr/>
    </dgm:pt>
    <dgm:pt modelId="{4F529D11-B8BC-455D-83F8-E07EBC89F4A2}" type="pres">
      <dgm:prSet presAssocID="{9DAC1963-9943-48B8-87AD-943352494CB8}" presName="sibTrans" presStyleCnt="0"/>
      <dgm:spPr/>
    </dgm:pt>
    <dgm:pt modelId="{39A6C062-4B7A-4D93-A13D-4A610DF1B60A}" type="pres">
      <dgm:prSet presAssocID="{F9562277-B35C-4C03-9D25-48C6047A52FE}" presName="compNode" presStyleCnt="0"/>
      <dgm:spPr/>
    </dgm:pt>
    <dgm:pt modelId="{64DA1901-0985-486A-8143-E038092A445F}" type="pres">
      <dgm:prSet presAssocID="{F9562277-B35C-4C03-9D25-48C6047A52FE}" presName="bgRect" presStyleLbl="bgShp" presStyleIdx="4" presStyleCnt="6" custLinFactNeighborY="3161"/>
      <dgm:spPr/>
    </dgm:pt>
    <dgm:pt modelId="{840349ED-798D-4485-BDCC-E5B718DFE2A0}" type="pres">
      <dgm:prSet presAssocID="{F9562277-B35C-4C03-9D25-48C6047A52FE}" presName="iconRect" presStyleLbl="node1" presStyleIdx="4" presStyleCnt="6"/>
      <dgm:spPr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Rocket"/>
        </a:ext>
      </dgm:extLst>
    </dgm:pt>
    <dgm:pt modelId="{462D6153-5FD2-4105-9346-ACF1E06FAB98}" type="pres">
      <dgm:prSet presAssocID="{F9562277-B35C-4C03-9D25-48C6047A52FE}" presName="spaceRect" presStyleCnt="0"/>
      <dgm:spPr/>
    </dgm:pt>
    <dgm:pt modelId="{BA6B9638-8047-4E2D-9C4C-43B91B996693}" type="pres">
      <dgm:prSet presAssocID="{F9562277-B35C-4C03-9D25-48C6047A52FE}" presName="parTx" presStyleLbl="revTx" presStyleIdx="4" presStyleCnt="6">
        <dgm:presLayoutVars>
          <dgm:chMax val="0"/>
          <dgm:chPref val="0"/>
        </dgm:presLayoutVars>
      </dgm:prSet>
      <dgm:spPr/>
    </dgm:pt>
    <dgm:pt modelId="{A4DD10CD-E21D-46D3-AED3-8BEEFF444B35}" type="pres">
      <dgm:prSet presAssocID="{BB418924-F967-4482-9C63-332FA376919C}" presName="sibTrans" presStyleCnt="0"/>
      <dgm:spPr/>
    </dgm:pt>
    <dgm:pt modelId="{C87BB52D-3BA2-4665-8208-1AA0909B4A73}" type="pres">
      <dgm:prSet presAssocID="{B7B138F4-1333-4341-97F4-BD8707141541}" presName="compNode" presStyleCnt="0"/>
      <dgm:spPr/>
    </dgm:pt>
    <dgm:pt modelId="{B4D46BB4-A096-4982-8817-89A7CCB17928}" type="pres">
      <dgm:prSet presAssocID="{B7B138F4-1333-4341-97F4-BD8707141541}" presName="bgRect" presStyleLbl="bgShp" presStyleIdx="5" presStyleCnt="6"/>
      <dgm:spPr/>
    </dgm:pt>
    <dgm:pt modelId="{3B85D175-8CDD-4077-B59D-D29A2C161DDE}" type="pres">
      <dgm:prSet presAssocID="{B7B138F4-1333-4341-97F4-BD8707141541}" presName="iconRect" presStyleLbl="node1" presStyleIdx="5" presStyleCnt="6"/>
      <dgm:spPr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>
          <a:noFill/>
        </a:ln>
      </dgm:spPr>
      <dgm:extLst>
        <a:ext uri="{E40237B7-FDA0-4F09-8148-C483321AD2D9}">
          <dgm14:cNvPr xmlns:dgm14="http://schemas.microsoft.com/office/drawing/2010/diagram" id="0" name="" descr="Dollar"/>
        </a:ext>
      </dgm:extLst>
    </dgm:pt>
    <dgm:pt modelId="{27704AB5-9236-4187-B457-87AE391CCBFF}" type="pres">
      <dgm:prSet presAssocID="{B7B138F4-1333-4341-97F4-BD8707141541}" presName="spaceRect" presStyleCnt="0"/>
      <dgm:spPr/>
    </dgm:pt>
    <dgm:pt modelId="{9433EC9F-50D3-46BC-96B2-50C2E094046E}" type="pres">
      <dgm:prSet presAssocID="{B7B138F4-1333-4341-97F4-BD8707141541}" presName="parTx" presStyleLbl="revTx" presStyleIdx="5" presStyleCnt="6">
        <dgm:presLayoutVars>
          <dgm:chMax val="0"/>
          <dgm:chPref val="0"/>
        </dgm:presLayoutVars>
      </dgm:prSet>
      <dgm:spPr/>
    </dgm:pt>
  </dgm:ptLst>
  <dgm:cxnLst>
    <dgm:cxn modelId="{35B17A1B-5BDD-47A8-AE9E-9DCEAEBCA435}" srcId="{36777B44-84BD-4F8E-88E0-A28C3CC0284B}" destId="{8E61BFF6-99E6-4E92-85F0-F1B3617D41F7}" srcOrd="1" destOrd="0" parTransId="{54B2F22E-54FF-4AA3-8390-9A6E2DBA8518}" sibTransId="{F90F01D7-E92B-4E16-B110-7B12E989AA84}"/>
    <dgm:cxn modelId="{B82E7F20-9E61-4487-A758-B0A1C4BB58EB}" type="presOf" srcId="{BD2DA656-37FE-4A8A-860E-45AE58BCFDC4}" destId="{D3E0B9E2-A995-42F3-90F4-91287C85E4AD}" srcOrd="0" destOrd="0" presId="urn:microsoft.com/office/officeart/2018/2/layout/IconVerticalSolidList"/>
    <dgm:cxn modelId="{4E73BB39-F91E-478D-9A55-68002A77712A}" srcId="{36777B44-84BD-4F8E-88E0-A28C3CC0284B}" destId="{B7B138F4-1333-4341-97F4-BD8707141541}" srcOrd="5" destOrd="0" parTransId="{7997B5D2-9821-48D9-8E0B-9F1BD7224EDD}" sibTransId="{AB9A64D9-2431-4348-BE0B-6346D9D2EB70}"/>
    <dgm:cxn modelId="{07F98B5E-E60F-4755-B17D-967CEB855F61}" srcId="{36777B44-84BD-4F8E-88E0-A28C3CC0284B}" destId="{BD2DA656-37FE-4A8A-860E-45AE58BCFDC4}" srcOrd="3" destOrd="0" parTransId="{0BEF8ED0-5125-4A5C-B314-748507192A95}" sibTransId="{9DAC1963-9943-48B8-87AD-943352494CB8}"/>
    <dgm:cxn modelId="{B2C71C45-9E25-4284-AC28-ADF4F07F0DA1}" type="presOf" srcId="{36777B44-84BD-4F8E-88E0-A28C3CC0284B}" destId="{DC85B1D6-50BB-4D92-8F01-473F6D66B0EA}" srcOrd="0" destOrd="0" presId="urn:microsoft.com/office/officeart/2018/2/layout/IconVerticalSolidList"/>
    <dgm:cxn modelId="{A1F2497B-DADF-4D47-9E1B-F35E2A1ACB98}" type="presOf" srcId="{F9562277-B35C-4C03-9D25-48C6047A52FE}" destId="{BA6B9638-8047-4E2D-9C4C-43B91B996693}" srcOrd="0" destOrd="0" presId="urn:microsoft.com/office/officeart/2018/2/layout/IconVerticalSolidList"/>
    <dgm:cxn modelId="{35FA41A5-FE48-481A-8F30-3021F66CA36B}" type="presOf" srcId="{3582B48F-3991-40EB-AA52-70498F18C719}" destId="{EA8F6EAD-82DE-40F6-A572-DC7BC803C971}" srcOrd="0" destOrd="0" presId="urn:microsoft.com/office/officeart/2018/2/layout/IconVerticalSolidList"/>
    <dgm:cxn modelId="{4C4D44B7-08C8-4A8C-B742-A59FA25CB09F}" type="presOf" srcId="{8E61BFF6-99E6-4E92-85F0-F1B3617D41F7}" destId="{BB9B7532-13B5-4357-A2A5-395554B074B8}" srcOrd="0" destOrd="0" presId="urn:microsoft.com/office/officeart/2018/2/layout/IconVerticalSolidList"/>
    <dgm:cxn modelId="{7B7B7CBF-D520-4C33-9426-38525A9DF348}" type="presOf" srcId="{95AE4687-107F-49FC-8893-391B1B39FDFE}" destId="{9394C987-F03D-47C7-AFE4-233760AFC46F}" srcOrd="0" destOrd="0" presId="urn:microsoft.com/office/officeart/2018/2/layout/IconVerticalSolidList"/>
    <dgm:cxn modelId="{D14971C5-81DE-46D2-87CC-0F194A182945}" srcId="{36777B44-84BD-4F8E-88E0-A28C3CC0284B}" destId="{F9562277-B35C-4C03-9D25-48C6047A52FE}" srcOrd="4" destOrd="0" parTransId="{B6BFEF6E-765C-48C0-BB12-4BB2386EFE5B}" sibTransId="{BB418924-F967-4482-9C63-332FA376919C}"/>
    <dgm:cxn modelId="{CBB38CE2-F5DE-431A-9864-AAD0989EED80}" type="presOf" srcId="{B7B138F4-1333-4341-97F4-BD8707141541}" destId="{9433EC9F-50D3-46BC-96B2-50C2E094046E}" srcOrd="0" destOrd="0" presId="urn:microsoft.com/office/officeart/2018/2/layout/IconVerticalSolidList"/>
    <dgm:cxn modelId="{E7B816F8-B605-4772-9465-97E57BDC5C87}" srcId="{36777B44-84BD-4F8E-88E0-A28C3CC0284B}" destId="{3582B48F-3991-40EB-AA52-70498F18C719}" srcOrd="2" destOrd="0" parTransId="{F2FD4AFF-5AC4-4CE0-B2E2-09D833B1C2A0}" sibTransId="{87B7809E-7C5F-4A64-B6E6-C22DC9132091}"/>
    <dgm:cxn modelId="{8443DEFB-1BEE-47AD-A30F-4B60A33BEE2E}" srcId="{36777B44-84BD-4F8E-88E0-A28C3CC0284B}" destId="{95AE4687-107F-49FC-8893-391B1B39FDFE}" srcOrd="0" destOrd="0" parTransId="{8FFA2613-81C2-4A25-BAE7-8F2F9BD069E1}" sibTransId="{FD8725A3-75B7-4417-B6E6-3FC6205F68C5}"/>
    <dgm:cxn modelId="{6A0FB149-7D8E-416C-B678-DCA18381683F}" type="presParOf" srcId="{DC85B1D6-50BB-4D92-8F01-473F6D66B0EA}" destId="{0C4BBF26-1FB9-4C90-A14F-4A519089C4CA}" srcOrd="0" destOrd="0" presId="urn:microsoft.com/office/officeart/2018/2/layout/IconVerticalSolidList"/>
    <dgm:cxn modelId="{713284A1-6B1C-4AF8-B1AE-5406C74D033C}" type="presParOf" srcId="{0C4BBF26-1FB9-4C90-A14F-4A519089C4CA}" destId="{FE20F858-AA5D-4F87-8E53-B64B6566487F}" srcOrd="0" destOrd="0" presId="urn:microsoft.com/office/officeart/2018/2/layout/IconVerticalSolidList"/>
    <dgm:cxn modelId="{628D3383-3CD4-486A-BB96-36FD2945D7E3}" type="presParOf" srcId="{0C4BBF26-1FB9-4C90-A14F-4A519089C4CA}" destId="{690F8716-46A2-47EA-9F85-59506FB9925F}" srcOrd="1" destOrd="0" presId="urn:microsoft.com/office/officeart/2018/2/layout/IconVerticalSolidList"/>
    <dgm:cxn modelId="{FE5839A7-957C-41ED-867F-0D2CF54D0394}" type="presParOf" srcId="{0C4BBF26-1FB9-4C90-A14F-4A519089C4CA}" destId="{E637419A-DB2D-4EE5-B258-D0411C23AF85}" srcOrd="2" destOrd="0" presId="urn:microsoft.com/office/officeart/2018/2/layout/IconVerticalSolidList"/>
    <dgm:cxn modelId="{1460DAE2-F063-4734-9F03-3518ADF21D4F}" type="presParOf" srcId="{0C4BBF26-1FB9-4C90-A14F-4A519089C4CA}" destId="{9394C987-F03D-47C7-AFE4-233760AFC46F}" srcOrd="3" destOrd="0" presId="urn:microsoft.com/office/officeart/2018/2/layout/IconVerticalSolidList"/>
    <dgm:cxn modelId="{EC4B00E1-9289-40D5-BF09-6BD6DF19857E}" type="presParOf" srcId="{DC85B1D6-50BB-4D92-8F01-473F6D66B0EA}" destId="{3D24139F-7472-450D-A54C-3F348B589994}" srcOrd="1" destOrd="0" presId="urn:microsoft.com/office/officeart/2018/2/layout/IconVerticalSolidList"/>
    <dgm:cxn modelId="{46A201E4-EE0F-4BF0-8499-0201D7950489}" type="presParOf" srcId="{DC85B1D6-50BB-4D92-8F01-473F6D66B0EA}" destId="{26B9D911-FF62-43C2-95A7-E33C06955416}" srcOrd="2" destOrd="0" presId="urn:microsoft.com/office/officeart/2018/2/layout/IconVerticalSolidList"/>
    <dgm:cxn modelId="{45CBBEAC-44E3-436A-8C00-D7AD696C42C8}" type="presParOf" srcId="{26B9D911-FF62-43C2-95A7-E33C06955416}" destId="{F83B9B12-8360-49A7-9DEF-C494B2DAE930}" srcOrd="0" destOrd="0" presId="urn:microsoft.com/office/officeart/2018/2/layout/IconVerticalSolidList"/>
    <dgm:cxn modelId="{26BBADDE-5FB8-4EE0-AE7E-68596057D685}" type="presParOf" srcId="{26B9D911-FF62-43C2-95A7-E33C06955416}" destId="{403C9121-A34F-4A0E-8F09-73F2C9F4F3C0}" srcOrd="1" destOrd="0" presId="urn:microsoft.com/office/officeart/2018/2/layout/IconVerticalSolidList"/>
    <dgm:cxn modelId="{AA39D1F5-572C-4D22-99F0-34F6D933D981}" type="presParOf" srcId="{26B9D911-FF62-43C2-95A7-E33C06955416}" destId="{3A41E14A-E778-4232-A33F-B19927F805D7}" srcOrd="2" destOrd="0" presId="urn:microsoft.com/office/officeart/2018/2/layout/IconVerticalSolidList"/>
    <dgm:cxn modelId="{39A04562-AB4B-4EFE-AF60-A417F9CF164D}" type="presParOf" srcId="{26B9D911-FF62-43C2-95A7-E33C06955416}" destId="{BB9B7532-13B5-4357-A2A5-395554B074B8}" srcOrd="3" destOrd="0" presId="urn:microsoft.com/office/officeart/2018/2/layout/IconVerticalSolidList"/>
    <dgm:cxn modelId="{A967DEA9-49A0-4035-9B7F-63DC1A371B4B}" type="presParOf" srcId="{DC85B1D6-50BB-4D92-8F01-473F6D66B0EA}" destId="{519303A8-122E-4F9C-94E9-E33C1F56DA78}" srcOrd="3" destOrd="0" presId="urn:microsoft.com/office/officeart/2018/2/layout/IconVerticalSolidList"/>
    <dgm:cxn modelId="{3FF98910-4B84-4D64-B925-46133258A452}" type="presParOf" srcId="{DC85B1D6-50BB-4D92-8F01-473F6D66B0EA}" destId="{F1C157E8-2370-42E7-B800-45DA43E7A98A}" srcOrd="4" destOrd="0" presId="urn:microsoft.com/office/officeart/2018/2/layout/IconVerticalSolidList"/>
    <dgm:cxn modelId="{C2057ED6-7D52-4F40-A68D-2A3CEF1B57CC}" type="presParOf" srcId="{F1C157E8-2370-42E7-B800-45DA43E7A98A}" destId="{AA25B106-D041-4BE5-A0EB-D8FFBB35B77E}" srcOrd="0" destOrd="0" presId="urn:microsoft.com/office/officeart/2018/2/layout/IconVerticalSolidList"/>
    <dgm:cxn modelId="{9FDCC918-24A1-46B5-9F4C-C9EBAD6D221E}" type="presParOf" srcId="{F1C157E8-2370-42E7-B800-45DA43E7A98A}" destId="{DC003BC4-106C-4730-8D07-7F96928769C9}" srcOrd="1" destOrd="0" presId="urn:microsoft.com/office/officeart/2018/2/layout/IconVerticalSolidList"/>
    <dgm:cxn modelId="{A78D4DDC-4D1C-474B-B158-260A417E240F}" type="presParOf" srcId="{F1C157E8-2370-42E7-B800-45DA43E7A98A}" destId="{C27B8850-542B-4895-B755-A464902D3D67}" srcOrd="2" destOrd="0" presId="urn:microsoft.com/office/officeart/2018/2/layout/IconVerticalSolidList"/>
    <dgm:cxn modelId="{1FF4F96C-827F-46F0-B486-695926A85AE8}" type="presParOf" srcId="{F1C157E8-2370-42E7-B800-45DA43E7A98A}" destId="{EA8F6EAD-82DE-40F6-A572-DC7BC803C971}" srcOrd="3" destOrd="0" presId="urn:microsoft.com/office/officeart/2018/2/layout/IconVerticalSolidList"/>
    <dgm:cxn modelId="{C805F2FC-EA6E-492A-8197-FD8814A2B342}" type="presParOf" srcId="{DC85B1D6-50BB-4D92-8F01-473F6D66B0EA}" destId="{7D42D909-E671-4B6F-AA46-263E331B2EEF}" srcOrd="5" destOrd="0" presId="urn:microsoft.com/office/officeart/2018/2/layout/IconVerticalSolidList"/>
    <dgm:cxn modelId="{6ACFD2AD-C82F-45F2-B7A6-65513DED2DE6}" type="presParOf" srcId="{DC85B1D6-50BB-4D92-8F01-473F6D66B0EA}" destId="{6A27546B-727D-4396-A3CE-593F4E256129}" srcOrd="6" destOrd="0" presId="urn:microsoft.com/office/officeart/2018/2/layout/IconVerticalSolidList"/>
    <dgm:cxn modelId="{338A8406-0BF9-4E3D-A58B-E2EA459CC37F}" type="presParOf" srcId="{6A27546B-727D-4396-A3CE-593F4E256129}" destId="{FC53239C-87F4-412A-99A0-64E41293D870}" srcOrd="0" destOrd="0" presId="urn:microsoft.com/office/officeart/2018/2/layout/IconVerticalSolidList"/>
    <dgm:cxn modelId="{0365694F-48E0-497B-B883-C7133A6E27F5}" type="presParOf" srcId="{6A27546B-727D-4396-A3CE-593F4E256129}" destId="{BAC5D863-5F25-4E98-90D0-7C46FF4580FD}" srcOrd="1" destOrd="0" presId="urn:microsoft.com/office/officeart/2018/2/layout/IconVerticalSolidList"/>
    <dgm:cxn modelId="{669D1051-6B17-43E9-933A-00A300B8B4A2}" type="presParOf" srcId="{6A27546B-727D-4396-A3CE-593F4E256129}" destId="{FE05A39B-3C31-4E7C-839D-D94231491C4F}" srcOrd="2" destOrd="0" presId="urn:microsoft.com/office/officeart/2018/2/layout/IconVerticalSolidList"/>
    <dgm:cxn modelId="{37F6D7AF-A3F4-45A0-B257-8B0C2D6A3CC9}" type="presParOf" srcId="{6A27546B-727D-4396-A3CE-593F4E256129}" destId="{D3E0B9E2-A995-42F3-90F4-91287C85E4AD}" srcOrd="3" destOrd="0" presId="urn:microsoft.com/office/officeart/2018/2/layout/IconVerticalSolidList"/>
    <dgm:cxn modelId="{92D2E7B4-30A6-44B0-97AB-D6ADD110B070}" type="presParOf" srcId="{DC85B1D6-50BB-4D92-8F01-473F6D66B0EA}" destId="{4F529D11-B8BC-455D-83F8-E07EBC89F4A2}" srcOrd="7" destOrd="0" presId="urn:microsoft.com/office/officeart/2018/2/layout/IconVerticalSolidList"/>
    <dgm:cxn modelId="{25EF2797-3CA5-49A4-89EA-54629F2E0B69}" type="presParOf" srcId="{DC85B1D6-50BB-4D92-8F01-473F6D66B0EA}" destId="{39A6C062-4B7A-4D93-A13D-4A610DF1B60A}" srcOrd="8" destOrd="0" presId="urn:microsoft.com/office/officeart/2018/2/layout/IconVerticalSolidList"/>
    <dgm:cxn modelId="{A1067F2C-062C-43FD-B3B0-34152A4A12BE}" type="presParOf" srcId="{39A6C062-4B7A-4D93-A13D-4A610DF1B60A}" destId="{64DA1901-0985-486A-8143-E038092A445F}" srcOrd="0" destOrd="0" presId="urn:microsoft.com/office/officeart/2018/2/layout/IconVerticalSolidList"/>
    <dgm:cxn modelId="{4283B942-463F-4753-A4F3-3521DA0F7078}" type="presParOf" srcId="{39A6C062-4B7A-4D93-A13D-4A610DF1B60A}" destId="{840349ED-798D-4485-BDCC-E5B718DFE2A0}" srcOrd="1" destOrd="0" presId="urn:microsoft.com/office/officeart/2018/2/layout/IconVerticalSolidList"/>
    <dgm:cxn modelId="{56C8AAAE-28DF-4EEC-B9C9-6B868EDF4FF6}" type="presParOf" srcId="{39A6C062-4B7A-4D93-A13D-4A610DF1B60A}" destId="{462D6153-5FD2-4105-9346-ACF1E06FAB98}" srcOrd="2" destOrd="0" presId="urn:microsoft.com/office/officeart/2018/2/layout/IconVerticalSolidList"/>
    <dgm:cxn modelId="{3C519311-86BB-4884-8E47-EA19277C28C0}" type="presParOf" srcId="{39A6C062-4B7A-4D93-A13D-4A610DF1B60A}" destId="{BA6B9638-8047-4E2D-9C4C-43B91B996693}" srcOrd="3" destOrd="0" presId="urn:microsoft.com/office/officeart/2018/2/layout/IconVerticalSolidList"/>
    <dgm:cxn modelId="{4609A96F-1C85-4293-ABE2-3857D57F1B88}" type="presParOf" srcId="{DC85B1D6-50BB-4D92-8F01-473F6D66B0EA}" destId="{A4DD10CD-E21D-46D3-AED3-8BEEFF444B35}" srcOrd="9" destOrd="0" presId="urn:microsoft.com/office/officeart/2018/2/layout/IconVerticalSolidList"/>
    <dgm:cxn modelId="{EBF000CA-2AD1-487F-8812-FDC12A2CFBA1}" type="presParOf" srcId="{DC85B1D6-50BB-4D92-8F01-473F6D66B0EA}" destId="{C87BB52D-3BA2-4665-8208-1AA0909B4A73}" srcOrd="10" destOrd="0" presId="urn:microsoft.com/office/officeart/2018/2/layout/IconVerticalSolidList"/>
    <dgm:cxn modelId="{0213A7E7-189B-4566-889A-B0A66C79D446}" type="presParOf" srcId="{C87BB52D-3BA2-4665-8208-1AA0909B4A73}" destId="{B4D46BB4-A096-4982-8817-89A7CCB17928}" srcOrd="0" destOrd="0" presId="urn:microsoft.com/office/officeart/2018/2/layout/IconVerticalSolidList"/>
    <dgm:cxn modelId="{031D728D-08C7-49D5-A5A9-42D6B8BAEB7D}" type="presParOf" srcId="{C87BB52D-3BA2-4665-8208-1AA0909B4A73}" destId="{3B85D175-8CDD-4077-B59D-D29A2C161DDE}" srcOrd="1" destOrd="0" presId="urn:microsoft.com/office/officeart/2018/2/layout/IconVerticalSolidList"/>
    <dgm:cxn modelId="{C340B613-D7AB-42B0-B853-749567AE9A56}" type="presParOf" srcId="{C87BB52D-3BA2-4665-8208-1AA0909B4A73}" destId="{27704AB5-9236-4187-B457-87AE391CCBFF}" srcOrd="2" destOrd="0" presId="urn:microsoft.com/office/officeart/2018/2/layout/IconVerticalSolidList"/>
    <dgm:cxn modelId="{83D5BC87-AD6C-4CBA-A718-71B96C64036A}" type="presParOf" srcId="{C87BB52D-3BA2-4665-8208-1AA0909B4A73}" destId="{9433EC9F-50D3-46BC-96B2-50C2E094046E}" srcOrd="3" destOrd="0" presId="urn:microsoft.com/office/officeart/2018/2/layout/IconVerticalSolidList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08E157A9-D215-4018-9336-E929D535A894}" type="doc">
      <dgm:prSet loTypeId="urn:microsoft.com/office/officeart/2005/8/layout/vList5" loCatId="list" qsTypeId="urn:microsoft.com/office/officeart/2005/8/quickstyle/3d1" qsCatId="3D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21D4DD09-8F53-43F8-8715-E7ECE2F48A2D}">
      <dgm:prSet/>
      <dgm:spPr/>
      <dgm:t>
        <a:bodyPr/>
        <a:lstStyle/>
        <a:p>
          <a:r>
            <a:rPr lang="en-US" b="1" dirty="0"/>
            <a:t>$25K Donation </a:t>
          </a:r>
          <a:endParaRPr lang="en-US" dirty="0"/>
        </a:p>
      </dgm:t>
    </dgm:pt>
    <dgm:pt modelId="{83EFE21C-9486-4488-8871-8F09A5757B34}" type="parTrans" cxnId="{5486E894-B6B5-45C3-A902-8E2E62C28752}">
      <dgm:prSet/>
      <dgm:spPr/>
      <dgm:t>
        <a:bodyPr/>
        <a:lstStyle/>
        <a:p>
          <a:endParaRPr lang="en-US"/>
        </a:p>
      </dgm:t>
    </dgm:pt>
    <dgm:pt modelId="{C7AA8C61-61C7-41BA-839F-DF50232FBC56}" type="sibTrans" cxnId="{5486E894-B6B5-45C3-A902-8E2E62C28752}">
      <dgm:prSet/>
      <dgm:spPr/>
      <dgm:t>
        <a:bodyPr/>
        <a:lstStyle/>
        <a:p>
          <a:endParaRPr lang="en-US"/>
        </a:p>
      </dgm:t>
    </dgm:pt>
    <dgm:pt modelId="{9BC68835-1C89-445B-940B-60D29FC38568}">
      <dgm:prSet/>
      <dgm:spPr/>
      <dgm:t>
        <a:bodyPr/>
        <a:lstStyle/>
        <a:p>
          <a:r>
            <a:rPr lang="en-US" dirty="0"/>
            <a:t>Pay for first permanent staff members</a:t>
          </a:r>
        </a:p>
      </dgm:t>
    </dgm:pt>
    <dgm:pt modelId="{9134C0F3-AFC1-41B5-92A8-56583AD22477}" type="parTrans" cxnId="{22DA15E7-0743-4CC3-842B-1E81683ED029}">
      <dgm:prSet/>
      <dgm:spPr/>
      <dgm:t>
        <a:bodyPr/>
        <a:lstStyle/>
        <a:p>
          <a:endParaRPr lang="en-US"/>
        </a:p>
      </dgm:t>
    </dgm:pt>
    <dgm:pt modelId="{E893A13F-DDA8-40E2-85AB-7D389FCE690E}" type="sibTrans" cxnId="{22DA15E7-0743-4CC3-842B-1E81683ED029}">
      <dgm:prSet/>
      <dgm:spPr/>
      <dgm:t>
        <a:bodyPr/>
        <a:lstStyle/>
        <a:p>
          <a:endParaRPr lang="en-US"/>
        </a:p>
      </dgm:t>
    </dgm:pt>
    <dgm:pt modelId="{B452FC40-039F-43F0-9435-A12875DEC880}">
      <dgm:prSet/>
      <dgm:spPr/>
      <dgm:t>
        <a:bodyPr/>
        <a:lstStyle/>
        <a:p>
          <a:r>
            <a:rPr lang="en-US" b="1" dirty="0"/>
            <a:t>Digital Volunteers</a:t>
          </a:r>
          <a:endParaRPr lang="en-US" dirty="0"/>
        </a:p>
      </dgm:t>
    </dgm:pt>
    <dgm:pt modelId="{C5D58240-FB07-46E4-B5D2-242693282A9D}" type="parTrans" cxnId="{7571E514-E3E3-4080-A224-37D6CD13B87A}">
      <dgm:prSet/>
      <dgm:spPr/>
      <dgm:t>
        <a:bodyPr/>
        <a:lstStyle/>
        <a:p>
          <a:endParaRPr lang="en-US"/>
        </a:p>
      </dgm:t>
    </dgm:pt>
    <dgm:pt modelId="{9BA1092E-468D-48DF-8077-B2D69FE1D904}" type="sibTrans" cxnId="{7571E514-E3E3-4080-A224-37D6CD13B87A}">
      <dgm:prSet/>
      <dgm:spPr/>
      <dgm:t>
        <a:bodyPr/>
        <a:lstStyle/>
        <a:p>
          <a:endParaRPr lang="en-US"/>
        </a:p>
      </dgm:t>
    </dgm:pt>
    <dgm:pt modelId="{ECE240CC-F7EC-4C2B-9D19-6C1BED0E5FA9}">
      <dgm:prSet/>
      <dgm:spPr/>
      <dgm:t>
        <a:bodyPr/>
        <a:lstStyle/>
        <a:p>
          <a:r>
            <a:rPr lang="en-US" b="1" dirty="0"/>
            <a:t>Mentors</a:t>
          </a:r>
          <a:endParaRPr lang="en-US" dirty="0"/>
        </a:p>
      </dgm:t>
    </dgm:pt>
    <dgm:pt modelId="{37E5BCC9-9971-47D6-80D4-400DBB046768}" type="parTrans" cxnId="{E72EFA97-2931-4D8E-A640-76AC2955F97E}">
      <dgm:prSet/>
      <dgm:spPr/>
      <dgm:t>
        <a:bodyPr/>
        <a:lstStyle/>
        <a:p>
          <a:endParaRPr lang="en-US"/>
        </a:p>
      </dgm:t>
    </dgm:pt>
    <dgm:pt modelId="{30AC6062-D8AF-42A5-8EA2-D62DDDEA0BA0}" type="sibTrans" cxnId="{E72EFA97-2931-4D8E-A640-76AC2955F97E}">
      <dgm:prSet/>
      <dgm:spPr/>
      <dgm:t>
        <a:bodyPr/>
        <a:lstStyle/>
        <a:p>
          <a:endParaRPr lang="en-US"/>
        </a:p>
      </dgm:t>
    </dgm:pt>
    <dgm:pt modelId="{685B554D-0A5B-4D66-9F14-9A10E0BA0C19}">
      <dgm:prSet/>
      <dgm:spPr/>
      <dgm:t>
        <a:bodyPr/>
        <a:lstStyle/>
        <a:p>
          <a:r>
            <a:rPr lang="en-US" dirty="0"/>
            <a:t>Join our “Mentor Circle” &amp; Sponsor a Peacebuilder</a:t>
          </a:r>
        </a:p>
      </dgm:t>
    </dgm:pt>
    <dgm:pt modelId="{5F0FBBC5-D98C-464F-AEF7-778119F749F9}" type="parTrans" cxnId="{F33857AF-ACB0-484F-8DE6-4418A7DAABAE}">
      <dgm:prSet/>
      <dgm:spPr/>
      <dgm:t>
        <a:bodyPr/>
        <a:lstStyle/>
        <a:p>
          <a:endParaRPr lang="en-US"/>
        </a:p>
      </dgm:t>
    </dgm:pt>
    <dgm:pt modelId="{87CB51AA-E1FB-4F72-A8D7-265F98CAAF24}" type="sibTrans" cxnId="{F33857AF-ACB0-484F-8DE6-4418A7DAABAE}">
      <dgm:prSet/>
      <dgm:spPr/>
      <dgm:t>
        <a:bodyPr/>
        <a:lstStyle/>
        <a:p>
          <a:endParaRPr lang="en-US"/>
        </a:p>
      </dgm:t>
    </dgm:pt>
    <dgm:pt modelId="{C3E2E36A-54D8-4C59-86F8-70B5030D72C1}">
      <dgm:prSet/>
      <dgm:spPr/>
      <dgm:t>
        <a:bodyPr/>
        <a:lstStyle/>
        <a:p>
          <a:r>
            <a:rPr lang="en-US" dirty="0"/>
            <a:t>Subject Matter Experts</a:t>
          </a:r>
        </a:p>
      </dgm:t>
    </dgm:pt>
    <dgm:pt modelId="{E72F9EA4-8B81-4F8E-9AF9-5B22515C6500}" type="parTrans" cxnId="{62DB69EA-EA0D-46DE-8583-E248B6F5B59F}">
      <dgm:prSet/>
      <dgm:spPr/>
      <dgm:t>
        <a:bodyPr/>
        <a:lstStyle/>
        <a:p>
          <a:endParaRPr lang="en-US"/>
        </a:p>
      </dgm:t>
    </dgm:pt>
    <dgm:pt modelId="{B86CE6B2-F425-4DD2-841F-10DEA55870D4}" type="sibTrans" cxnId="{62DB69EA-EA0D-46DE-8583-E248B6F5B59F}">
      <dgm:prSet/>
      <dgm:spPr/>
      <dgm:t>
        <a:bodyPr/>
        <a:lstStyle/>
        <a:p>
          <a:endParaRPr lang="en-US"/>
        </a:p>
      </dgm:t>
    </dgm:pt>
    <dgm:pt modelId="{67920D8B-71AF-4839-8EAF-B7BC6ED2ADF0}">
      <dgm:prSet/>
      <dgm:spPr/>
      <dgm:t>
        <a:bodyPr/>
        <a:lstStyle/>
        <a:p>
          <a:r>
            <a:rPr lang="en-US" b="1" dirty="0"/>
            <a:t>Share</a:t>
          </a:r>
          <a:endParaRPr lang="en-US" dirty="0"/>
        </a:p>
      </dgm:t>
    </dgm:pt>
    <dgm:pt modelId="{CCC0BE58-A7DD-402E-8936-543FBF582430}" type="parTrans" cxnId="{FBA402C2-8ABB-4659-B1C3-9FB619206223}">
      <dgm:prSet/>
      <dgm:spPr/>
      <dgm:t>
        <a:bodyPr/>
        <a:lstStyle/>
        <a:p>
          <a:endParaRPr lang="en-US"/>
        </a:p>
      </dgm:t>
    </dgm:pt>
    <dgm:pt modelId="{2B0D870E-9834-418E-87AB-FCFAA3A227AD}" type="sibTrans" cxnId="{FBA402C2-8ABB-4659-B1C3-9FB619206223}">
      <dgm:prSet/>
      <dgm:spPr/>
      <dgm:t>
        <a:bodyPr/>
        <a:lstStyle/>
        <a:p>
          <a:endParaRPr lang="en-US"/>
        </a:p>
      </dgm:t>
    </dgm:pt>
    <dgm:pt modelId="{C4D76DD4-85F6-4FC2-A337-AC6FC43C3DE8}">
      <dgm:prSet/>
      <dgm:spPr/>
      <dgm:t>
        <a:bodyPr/>
        <a:lstStyle/>
        <a:p>
          <a:r>
            <a:rPr lang="en-US" dirty="0"/>
            <a:t>Website Development</a:t>
          </a:r>
        </a:p>
      </dgm:t>
    </dgm:pt>
    <dgm:pt modelId="{6A664DF4-EDBA-414A-B2A7-FD79C72E0CC5}" type="parTrans" cxnId="{DE469625-A809-4D9A-8EEA-C71A7E300622}">
      <dgm:prSet/>
      <dgm:spPr/>
      <dgm:t>
        <a:bodyPr/>
        <a:lstStyle/>
        <a:p>
          <a:endParaRPr lang="en-US"/>
        </a:p>
      </dgm:t>
    </dgm:pt>
    <dgm:pt modelId="{4FB8E378-F596-4042-AE1A-6177FB29928D}" type="sibTrans" cxnId="{DE469625-A809-4D9A-8EEA-C71A7E300622}">
      <dgm:prSet/>
      <dgm:spPr/>
      <dgm:t>
        <a:bodyPr/>
        <a:lstStyle/>
        <a:p>
          <a:endParaRPr lang="en-US"/>
        </a:p>
      </dgm:t>
    </dgm:pt>
    <dgm:pt modelId="{B742268B-FC23-4B72-A528-850CE06D65C1}">
      <dgm:prSet/>
      <dgm:spPr/>
      <dgm:t>
        <a:bodyPr/>
        <a:lstStyle/>
        <a:p>
          <a:r>
            <a:rPr lang="en-US" dirty="0"/>
            <a:t>Virtual Assistants &amp; Consultants</a:t>
          </a:r>
        </a:p>
      </dgm:t>
    </dgm:pt>
    <dgm:pt modelId="{7CC38B44-4AB1-4D1D-AADA-CCD32022DEF6}" type="parTrans" cxnId="{7F94A6BB-21E5-4824-A13C-837BBD26119B}">
      <dgm:prSet/>
      <dgm:spPr/>
      <dgm:t>
        <a:bodyPr/>
        <a:lstStyle/>
        <a:p>
          <a:endParaRPr lang="en-US"/>
        </a:p>
      </dgm:t>
    </dgm:pt>
    <dgm:pt modelId="{D9A9597D-8DB4-4B2F-8FC8-EDDFF0C1E7C5}" type="sibTrans" cxnId="{7F94A6BB-21E5-4824-A13C-837BBD26119B}">
      <dgm:prSet/>
      <dgm:spPr/>
      <dgm:t>
        <a:bodyPr/>
        <a:lstStyle/>
        <a:p>
          <a:endParaRPr lang="en-US"/>
        </a:p>
      </dgm:t>
    </dgm:pt>
    <dgm:pt modelId="{A326D4E4-270A-475C-8F3B-4774F305EF0B}">
      <dgm:prSet/>
      <dgm:spPr/>
      <dgm:t>
        <a:bodyPr/>
        <a:lstStyle/>
        <a:p>
          <a:r>
            <a:rPr lang="en-US" dirty="0"/>
            <a:t>Social Media Managers</a:t>
          </a:r>
        </a:p>
      </dgm:t>
    </dgm:pt>
    <dgm:pt modelId="{B7179446-A2AB-4475-A3CF-685548738D71}" type="parTrans" cxnId="{B56AD80E-826A-4571-A5FF-C69F20E00631}">
      <dgm:prSet/>
      <dgm:spPr/>
      <dgm:t>
        <a:bodyPr/>
        <a:lstStyle/>
        <a:p>
          <a:endParaRPr lang="en-US"/>
        </a:p>
      </dgm:t>
    </dgm:pt>
    <dgm:pt modelId="{08742545-49DF-4EBB-8B33-E3E574A0CD96}" type="sibTrans" cxnId="{B56AD80E-826A-4571-A5FF-C69F20E00631}">
      <dgm:prSet/>
      <dgm:spPr/>
      <dgm:t>
        <a:bodyPr/>
        <a:lstStyle/>
        <a:p>
          <a:endParaRPr lang="en-US"/>
        </a:p>
      </dgm:t>
    </dgm:pt>
    <dgm:pt modelId="{3CEB1B81-997B-4ABE-92A0-5855CD059D49}">
      <dgm:prSet/>
      <dgm:spPr/>
      <dgm:t>
        <a:bodyPr/>
        <a:lstStyle/>
        <a:p>
          <a:r>
            <a:rPr lang="en-US" dirty="0"/>
            <a:t>Finish Online Peacebuilder Platform</a:t>
          </a:r>
        </a:p>
      </dgm:t>
    </dgm:pt>
    <dgm:pt modelId="{E8804EC2-3DBC-44D5-BF02-CF2896C85F1E}" type="parTrans" cxnId="{A388E96E-4136-420C-9D0E-8B8D6269D1DA}">
      <dgm:prSet/>
      <dgm:spPr/>
      <dgm:t>
        <a:bodyPr/>
        <a:lstStyle/>
        <a:p>
          <a:endParaRPr lang="en-US"/>
        </a:p>
      </dgm:t>
    </dgm:pt>
    <dgm:pt modelId="{EBF38D67-36D7-475F-B977-643DDA34974D}" type="sibTrans" cxnId="{A388E96E-4136-420C-9D0E-8B8D6269D1DA}">
      <dgm:prSet/>
      <dgm:spPr/>
      <dgm:t>
        <a:bodyPr/>
        <a:lstStyle/>
        <a:p>
          <a:endParaRPr lang="en-US"/>
        </a:p>
      </dgm:t>
    </dgm:pt>
    <dgm:pt modelId="{06D54FC6-2B4A-4266-A1C3-D17299EA3C64}">
      <dgm:prSet/>
      <dgm:spPr/>
      <dgm:t>
        <a:bodyPr/>
        <a:lstStyle/>
        <a:p>
          <a:r>
            <a:rPr lang="en-US" b="1" dirty="0"/>
            <a:t>Join</a:t>
          </a:r>
        </a:p>
      </dgm:t>
    </dgm:pt>
    <dgm:pt modelId="{543FE3C6-5C91-4D3F-AFCA-266501F75FA8}" type="parTrans" cxnId="{EBE2AEC0-4BDD-4006-823A-A33DDCD46C89}">
      <dgm:prSet/>
      <dgm:spPr/>
      <dgm:t>
        <a:bodyPr/>
        <a:lstStyle/>
        <a:p>
          <a:endParaRPr lang="en-US"/>
        </a:p>
      </dgm:t>
    </dgm:pt>
    <dgm:pt modelId="{254F9DB3-FDDB-4567-843E-04234B379D5C}" type="sibTrans" cxnId="{EBE2AEC0-4BDD-4006-823A-A33DDCD46C89}">
      <dgm:prSet/>
      <dgm:spPr/>
      <dgm:t>
        <a:bodyPr/>
        <a:lstStyle/>
        <a:p>
          <a:endParaRPr lang="en-US"/>
        </a:p>
      </dgm:t>
    </dgm:pt>
    <dgm:pt modelId="{8C7BB34C-74BA-4723-A858-D176920CCCE2}">
      <dgm:prSet/>
      <dgm:spPr/>
      <dgm:t>
        <a:bodyPr/>
        <a:lstStyle/>
        <a:p>
          <a:r>
            <a:rPr lang="en-US" dirty="0"/>
            <a:t>FB/IG/YouTube= Like, Comment, Share</a:t>
          </a:r>
        </a:p>
      </dgm:t>
    </dgm:pt>
    <dgm:pt modelId="{4DCDE3B8-F2CE-4310-9D2C-CA81F1A72CC4}" type="parTrans" cxnId="{22A5078C-23FD-43D7-85E2-1AF51E1A0554}">
      <dgm:prSet/>
      <dgm:spPr/>
      <dgm:t>
        <a:bodyPr/>
        <a:lstStyle/>
        <a:p>
          <a:endParaRPr lang="en-US"/>
        </a:p>
      </dgm:t>
    </dgm:pt>
    <dgm:pt modelId="{E6732C20-AE56-497B-86FB-18F67778D877}" type="sibTrans" cxnId="{22A5078C-23FD-43D7-85E2-1AF51E1A0554}">
      <dgm:prSet/>
      <dgm:spPr/>
      <dgm:t>
        <a:bodyPr/>
        <a:lstStyle/>
        <a:p>
          <a:endParaRPr lang="en-US"/>
        </a:p>
      </dgm:t>
    </dgm:pt>
    <dgm:pt modelId="{EB25C7A5-9CDD-49EF-9047-805199912046}">
      <dgm:prSet/>
      <dgm:spPr/>
      <dgm:t>
        <a:bodyPr/>
        <a:lstStyle/>
        <a:p>
          <a:r>
            <a:rPr lang="en-US" dirty="0"/>
            <a:t>Launch Your Own Social Venture</a:t>
          </a:r>
        </a:p>
      </dgm:t>
    </dgm:pt>
    <dgm:pt modelId="{DF7D9429-12A0-40C9-8C8D-D0C2AF6D69B5}" type="parTrans" cxnId="{A118C8DE-A74F-45B3-80ED-D4B851D0D546}">
      <dgm:prSet/>
      <dgm:spPr/>
      <dgm:t>
        <a:bodyPr/>
        <a:lstStyle/>
        <a:p>
          <a:endParaRPr lang="en-US"/>
        </a:p>
      </dgm:t>
    </dgm:pt>
    <dgm:pt modelId="{6508FC36-8856-42EC-ACE9-4232B6672BD3}" type="sibTrans" cxnId="{A118C8DE-A74F-45B3-80ED-D4B851D0D546}">
      <dgm:prSet/>
      <dgm:spPr/>
      <dgm:t>
        <a:bodyPr/>
        <a:lstStyle/>
        <a:p>
          <a:endParaRPr lang="en-US"/>
        </a:p>
      </dgm:t>
    </dgm:pt>
    <dgm:pt modelId="{72CFF923-AEDD-4FE6-A71C-F18982E11F68}" type="pres">
      <dgm:prSet presAssocID="{08E157A9-D215-4018-9336-E929D535A894}" presName="Name0" presStyleCnt="0">
        <dgm:presLayoutVars>
          <dgm:dir/>
          <dgm:animLvl val="lvl"/>
          <dgm:resizeHandles val="exact"/>
        </dgm:presLayoutVars>
      </dgm:prSet>
      <dgm:spPr/>
    </dgm:pt>
    <dgm:pt modelId="{4B161647-40D0-4C57-8592-7CA378DD1BBF}" type="pres">
      <dgm:prSet presAssocID="{21D4DD09-8F53-43F8-8715-E7ECE2F48A2D}" presName="linNode" presStyleCnt="0"/>
      <dgm:spPr/>
    </dgm:pt>
    <dgm:pt modelId="{D8819E96-F2A5-4CD2-B94E-9D988F4B5186}" type="pres">
      <dgm:prSet presAssocID="{21D4DD09-8F53-43F8-8715-E7ECE2F48A2D}" presName="parentText" presStyleLbl="node1" presStyleIdx="0" presStyleCnt="5">
        <dgm:presLayoutVars>
          <dgm:chMax val="1"/>
          <dgm:bulletEnabled val="1"/>
        </dgm:presLayoutVars>
      </dgm:prSet>
      <dgm:spPr/>
    </dgm:pt>
    <dgm:pt modelId="{D7D21062-5C1F-4192-9757-A256C845D6B0}" type="pres">
      <dgm:prSet presAssocID="{21D4DD09-8F53-43F8-8715-E7ECE2F48A2D}" presName="descendantText" presStyleLbl="alignAccFollowNode1" presStyleIdx="0" presStyleCnt="5">
        <dgm:presLayoutVars>
          <dgm:bulletEnabled val="1"/>
        </dgm:presLayoutVars>
      </dgm:prSet>
      <dgm:spPr/>
    </dgm:pt>
    <dgm:pt modelId="{7DC52993-26F7-42F5-8605-EEEC40178DF1}" type="pres">
      <dgm:prSet presAssocID="{C7AA8C61-61C7-41BA-839F-DF50232FBC56}" presName="sp" presStyleCnt="0"/>
      <dgm:spPr/>
    </dgm:pt>
    <dgm:pt modelId="{3255779D-FE3F-4E63-817A-89D188B2CA2E}" type="pres">
      <dgm:prSet presAssocID="{B452FC40-039F-43F0-9435-A12875DEC880}" presName="linNode" presStyleCnt="0"/>
      <dgm:spPr/>
    </dgm:pt>
    <dgm:pt modelId="{145420A8-9894-437C-9AF2-E227FC163164}" type="pres">
      <dgm:prSet presAssocID="{B452FC40-039F-43F0-9435-A12875DEC880}" presName="parentText" presStyleLbl="node1" presStyleIdx="1" presStyleCnt="5">
        <dgm:presLayoutVars>
          <dgm:chMax val="1"/>
          <dgm:bulletEnabled val="1"/>
        </dgm:presLayoutVars>
      </dgm:prSet>
      <dgm:spPr/>
    </dgm:pt>
    <dgm:pt modelId="{2609E29A-29F0-4680-A8F9-E663C23A641E}" type="pres">
      <dgm:prSet presAssocID="{B452FC40-039F-43F0-9435-A12875DEC880}" presName="descendantText" presStyleLbl="alignAccFollowNode1" presStyleIdx="1" presStyleCnt="5">
        <dgm:presLayoutVars>
          <dgm:bulletEnabled val="1"/>
        </dgm:presLayoutVars>
      </dgm:prSet>
      <dgm:spPr/>
    </dgm:pt>
    <dgm:pt modelId="{F11DA8FD-A1CE-4975-A717-ECE6D28D4C40}" type="pres">
      <dgm:prSet presAssocID="{9BA1092E-468D-48DF-8077-B2D69FE1D904}" presName="sp" presStyleCnt="0"/>
      <dgm:spPr/>
    </dgm:pt>
    <dgm:pt modelId="{F08B9791-01A6-449C-9540-9996EC9200CB}" type="pres">
      <dgm:prSet presAssocID="{ECE240CC-F7EC-4C2B-9D19-6C1BED0E5FA9}" presName="linNode" presStyleCnt="0"/>
      <dgm:spPr/>
    </dgm:pt>
    <dgm:pt modelId="{693009A9-6CE9-4914-81F0-76BDACDA2AF0}" type="pres">
      <dgm:prSet presAssocID="{ECE240CC-F7EC-4C2B-9D19-6C1BED0E5FA9}" presName="parentText" presStyleLbl="node1" presStyleIdx="2" presStyleCnt="5">
        <dgm:presLayoutVars>
          <dgm:chMax val="1"/>
          <dgm:bulletEnabled val="1"/>
        </dgm:presLayoutVars>
      </dgm:prSet>
      <dgm:spPr/>
    </dgm:pt>
    <dgm:pt modelId="{C43D2528-899E-4616-ACA5-F0B4BC735BFB}" type="pres">
      <dgm:prSet presAssocID="{ECE240CC-F7EC-4C2B-9D19-6C1BED0E5FA9}" presName="descendantText" presStyleLbl="alignAccFollowNode1" presStyleIdx="2" presStyleCnt="5">
        <dgm:presLayoutVars>
          <dgm:bulletEnabled val="1"/>
        </dgm:presLayoutVars>
      </dgm:prSet>
      <dgm:spPr/>
    </dgm:pt>
    <dgm:pt modelId="{A5A2140B-5314-4403-ADD1-8B84EBB12E24}" type="pres">
      <dgm:prSet presAssocID="{30AC6062-D8AF-42A5-8EA2-D62DDDEA0BA0}" presName="sp" presStyleCnt="0"/>
      <dgm:spPr/>
    </dgm:pt>
    <dgm:pt modelId="{603EA0B5-9E5B-4EB0-9E01-46D68D69E9D5}" type="pres">
      <dgm:prSet presAssocID="{67920D8B-71AF-4839-8EAF-B7BC6ED2ADF0}" presName="linNode" presStyleCnt="0"/>
      <dgm:spPr/>
    </dgm:pt>
    <dgm:pt modelId="{F6B93B18-82F6-4A21-93ED-CDEDD83B013D}" type="pres">
      <dgm:prSet presAssocID="{67920D8B-71AF-4839-8EAF-B7BC6ED2ADF0}" presName="parentText" presStyleLbl="node1" presStyleIdx="3" presStyleCnt="5">
        <dgm:presLayoutVars>
          <dgm:chMax val="1"/>
          <dgm:bulletEnabled val="1"/>
        </dgm:presLayoutVars>
      </dgm:prSet>
      <dgm:spPr/>
    </dgm:pt>
    <dgm:pt modelId="{A57BAEE2-B2FF-43A4-8821-D2558088762C}" type="pres">
      <dgm:prSet presAssocID="{67920D8B-71AF-4839-8EAF-B7BC6ED2ADF0}" presName="descendantText" presStyleLbl="alignAccFollowNode1" presStyleIdx="3" presStyleCnt="5">
        <dgm:presLayoutVars>
          <dgm:bulletEnabled val="1"/>
        </dgm:presLayoutVars>
      </dgm:prSet>
      <dgm:spPr/>
    </dgm:pt>
    <dgm:pt modelId="{7C203945-BCB0-479A-A257-964C1BA19E22}" type="pres">
      <dgm:prSet presAssocID="{2B0D870E-9834-418E-87AB-FCFAA3A227AD}" presName="sp" presStyleCnt="0"/>
      <dgm:spPr/>
    </dgm:pt>
    <dgm:pt modelId="{DAD806D3-AEB3-4FE5-9052-F2A240D329BA}" type="pres">
      <dgm:prSet presAssocID="{06D54FC6-2B4A-4266-A1C3-D17299EA3C64}" presName="linNode" presStyleCnt="0"/>
      <dgm:spPr/>
    </dgm:pt>
    <dgm:pt modelId="{E3A171CB-CADE-4839-8CE9-2F1B3268F8BF}" type="pres">
      <dgm:prSet presAssocID="{06D54FC6-2B4A-4266-A1C3-D17299EA3C64}" presName="parentText" presStyleLbl="node1" presStyleIdx="4" presStyleCnt="5">
        <dgm:presLayoutVars>
          <dgm:chMax val="1"/>
          <dgm:bulletEnabled val="1"/>
        </dgm:presLayoutVars>
      </dgm:prSet>
      <dgm:spPr/>
    </dgm:pt>
    <dgm:pt modelId="{065CA6C2-183B-4D33-9E3C-8EF6544282B5}" type="pres">
      <dgm:prSet presAssocID="{06D54FC6-2B4A-4266-A1C3-D17299EA3C64}" presName="descendantText" presStyleLbl="alignAccFollowNode1" presStyleIdx="4" presStyleCnt="5">
        <dgm:presLayoutVars>
          <dgm:bulletEnabled val="1"/>
        </dgm:presLayoutVars>
      </dgm:prSet>
      <dgm:spPr/>
    </dgm:pt>
  </dgm:ptLst>
  <dgm:cxnLst>
    <dgm:cxn modelId="{A026AF06-C1A4-479D-A3E3-30D1B5080CC8}" type="presOf" srcId="{EB25C7A5-9CDD-49EF-9047-805199912046}" destId="{065CA6C2-183B-4D33-9E3C-8EF6544282B5}" srcOrd="0" destOrd="0" presId="urn:microsoft.com/office/officeart/2005/8/layout/vList5"/>
    <dgm:cxn modelId="{B56AD80E-826A-4571-A5FF-C69F20E00631}" srcId="{B452FC40-039F-43F0-9435-A12875DEC880}" destId="{A326D4E4-270A-475C-8F3B-4774F305EF0B}" srcOrd="2" destOrd="0" parTransId="{B7179446-A2AB-4475-A3CF-685548738D71}" sibTransId="{08742545-49DF-4EBB-8B33-E3E574A0CD96}"/>
    <dgm:cxn modelId="{7571E514-E3E3-4080-A224-37D6CD13B87A}" srcId="{08E157A9-D215-4018-9336-E929D535A894}" destId="{B452FC40-039F-43F0-9435-A12875DEC880}" srcOrd="1" destOrd="0" parTransId="{C5D58240-FB07-46E4-B5D2-242693282A9D}" sibTransId="{9BA1092E-468D-48DF-8077-B2D69FE1D904}"/>
    <dgm:cxn modelId="{52D2191A-A86D-47FD-82F2-953F3332C849}" type="presOf" srcId="{21D4DD09-8F53-43F8-8715-E7ECE2F48A2D}" destId="{D8819E96-F2A5-4CD2-B94E-9D988F4B5186}" srcOrd="0" destOrd="0" presId="urn:microsoft.com/office/officeart/2005/8/layout/vList5"/>
    <dgm:cxn modelId="{FAC51A23-B689-4426-9B26-2B15CEAC4AC0}" type="presOf" srcId="{9BC68835-1C89-445B-940B-60D29FC38568}" destId="{D7D21062-5C1F-4192-9757-A256C845D6B0}" srcOrd="0" destOrd="0" presId="urn:microsoft.com/office/officeart/2005/8/layout/vList5"/>
    <dgm:cxn modelId="{F9F0E024-7669-4E31-BE2C-A241C95AD1B8}" type="presOf" srcId="{08E157A9-D215-4018-9336-E929D535A894}" destId="{72CFF923-AEDD-4FE6-A71C-F18982E11F68}" srcOrd="0" destOrd="0" presId="urn:microsoft.com/office/officeart/2005/8/layout/vList5"/>
    <dgm:cxn modelId="{DE469625-A809-4D9A-8EEA-C71A7E300622}" srcId="{B452FC40-039F-43F0-9435-A12875DEC880}" destId="{C4D76DD4-85F6-4FC2-A337-AC6FC43C3DE8}" srcOrd="0" destOrd="0" parTransId="{6A664DF4-EDBA-414A-B2A7-FD79C72E0CC5}" sibTransId="{4FB8E378-F596-4042-AE1A-6177FB29928D}"/>
    <dgm:cxn modelId="{E8F18031-FF10-4E2B-9469-2422171F7D0F}" type="presOf" srcId="{B742268B-FC23-4B72-A528-850CE06D65C1}" destId="{2609E29A-29F0-4680-A8F9-E663C23A641E}" srcOrd="0" destOrd="1" presId="urn:microsoft.com/office/officeart/2005/8/layout/vList5"/>
    <dgm:cxn modelId="{ECB73040-5F04-4312-99A4-5633FCE14EFF}" type="presOf" srcId="{685B554D-0A5B-4D66-9F14-9A10E0BA0C19}" destId="{C43D2528-899E-4616-ACA5-F0B4BC735BFB}" srcOrd="0" destOrd="1" presId="urn:microsoft.com/office/officeart/2005/8/layout/vList5"/>
    <dgm:cxn modelId="{E34B665C-C9C1-490B-8A37-1C33A5FDBC1A}" type="presOf" srcId="{C4D76DD4-85F6-4FC2-A337-AC6FC43C3DE8}" destId="{2609E29A-29F0-4680-A8F9-E663C23A641E}" srcOrd="0" destOrd="0" presId="urn:microsoft.com/office/officeart/2005/8/layout/vList5"/>
    <dgm:cxn modelId="{B64C1341-49A4-4D41-B7E0-57D87DF4FCF8}" type="presOf" srcId="{67920D8B-71AF-4839-8EAF-B7BC6ED2ADF0}" destId="{F6B93B18-82F6-4A21-93ED-CDEDD83B013D}" srcOrd="0" destOrd="0" presId="urn:microsoft.com/office/officeart/2005/8/layout/vList5"/>
    <dgm:cxn modelId="{9116BF63-1357-464E-A819-7211AA021793}" type="presOf" srcId="{8C7BB34C-74BA-4723-A858-D176920CCCE2}" destId="{A57BAEE2-B2FF-43A4-8821-D2558088762C}" srcOrd="0" destOrd="0" presId="urn:microsoft.com/office/officeart/2005/8/layout/vList5"/>
    <dgm:cxn modelId="{26468866-D79A-4DDA-9186-DF6E3BB920C5}" type="presOf" srcId="{C3E2E36A-54D8-4C59-86F8-70B5030D72C1}" destId="{C43D2528-899E-4616-ACA5-F0B4BC735BFB}" srcOrd="0" destOrd="0" presId="urn:microsoft.com/office/officeart/2005/8/layout/vList5"/>
    <dgm:cxn modelId="{EBBD676A-3EAC-4802-9584-6F367C6C61E1}" type="presOf" srcId="{3CEB1B81-997B-4ABE-92A0-5855CD059D49}" destId="{D7D21062-5C1F-4192-9757-A256C845D6B0}" srcOrd="0" destOrd="1" presId="urn:microsoft.com/office/officeart/2005/8/layout/vList5"/>
    <dgm:cxn modelId="{A388E96E-4136-420C-9D0E-8B8D6269D1DA}" srcId="{21D4DD09-8F53-43F8-8715-E7ECE2F48A2D}" destId="{3CEB1B81-997B-4ABE-92A0-5855CD059D49}" srcOrd="1" destOrd="0" parTransId="{E8804EC2-3DBC-44D5-BF02-CF2896C85F1E}" sibTransId="{EBF38D67-36D7-475F-B977-643DDA34974D}"/>
    <dgm:cxn modelId="{B3B9FD6E-6776-4379-B221-FEEE081BF87E}" type="presOf" srcId="{ECE240CC-F7EC-4C2B-9D19-6C1BED0E5FA9}" destId="{693009A9-6CE9-4914-81F0-76BDACDA2AF0}" srcOrd="0" destOrd="0" presId="urn:microsoft.com/office/officeart/2005/8/layout/vList5"/>
    <dgm:cxn modelId="{8B61C051-DC46-4629-975E-6B44C5A03CE7}" type="presOf" srcId="{A326D4E4-270A-475C-8F3B-4774F305EF0B}" destId="{2609E29A-29F0-4680-A8F9-E663C23A641E}" srcOrd="0" destOrd="2" presId="urn:microsoft.com/office/officeart/2005/8/layout/vList5"/>
    <dgm:cxn modelId="{955D607D-DB01-4841-AEF7-D61D3770DB30}" type="presOf" srcId="{B452FC40-039F-43F0-9435-A12875DEC880}" destId="{145420A8-9894-437C-9AF2-E227FC163164}" srcOrd="0" destOrd="0" presId="urn:microsoft.com/office/officeart/2005/8/layout/vList5"/>
    <dgm:cxn modelId="{22A5078C-23FD-43D7-85E2-1AF51E1A0554}" srcId="{67920D8B-71AF-4839-8EAF-B7BC6ED2ADF0}" destId="{8C7BB34C-74BA-4723-A858-D176920CCCE2}" srcOrd="0" destOrd="0" parTransId="{4DCDE3B8-F2CE-4310-9D2C-CA81F1A72CC4}" sibTransId="{E6732C20-AE56-497B-86FB-18F67778D877}"/>
    <dgm:cxn modelId="{5486E894-B6B5-45C3-A902-8E2E62C28752}" srcId="{08E157A9-D215-4018-9336-E929D535A894}" destId="{21D4DD09-8F53-43F8-8715-E7ECE2F48A2D}" srcOrd="0" destOrd="0" parTransId="{83EFE21C-9486-4488-8871-8F09A5757B34}" sibTransId="{C7AA8C61-61C7-41BA-839F-DF50232FBC56}"/>
    <dgm:cxn modelId="{E72EFA97-2931-4D8E-A640-76AC2955F97E}" srcId="{08E157A9-D215-4018-9336-E929D535A894}" destId="{ECE240CC-F7EC-4C2B-9D19-6C1BED0E5FA9}" srcOrd="2" destOrd="0" parTransId="{37E5BCC9-9971-47D6-80D4-400DBB046768}" sibTransId="{30AC6062-D8AF-42A5-8EA2-D62DDDEA0BA0}"/>
    <dgm:cxn modelId="{F33857AF-ACB0-484F-8DE6-4418A7DAABAE}" srcId="{ECE240CC-F7EC-4C2B-9D19-6C1BED0E5FA9}" destId="{685B554D-0A5B-4D66-9F14-9A10E0BA0C19}" srcOrd="1" destOrd="0" parTransId="{5F0FBBC5-D98C-464F-AEF7-778119F749F9}" sibTransId="{87CB51AA-E1FB-4F72-A8D7-265F98CAAF24}"/>
    <dgm:cxn modelId="{7F94A6BB-21E5-4824-A13C-837BBD26119B}" srcId="{B452FC40-039F-43F0-9435-A12875DEC880}" destId="{B742268B-FC23-4B72-A528-850CE06D65C1}" srcOrd="1" destOrd="0" parTransId="{7CC38B44-4AB1-4D1D-AADA-CCD32022DEF6}" sibTransId="{D9A9597D-8DB4-4B2F-8FC8-EDDFF0C1E7C5}"/>
    <dgm:cxn modelId="{EBE2AEC0-4BDD-4006-823A-A33DDCD46C89}" srcId="{08E157A9-D215-4018-9336-E929D535A894}" destId="{06D54FC6-2B4A-4266-A1C3-D17299EA3C64}" srcOrd="4" destOrd="0" parTransId="{543FE3C6-5C91-4D3F-AFCA-266501F75FA8}" sibTransId="{254F9DB3-FDDB-4567-843E-04234B379D5C}"/>
    <dgm:cxn modelId="{FBA402C2-8ABB-4659-B1C3-9FB619206223}" srcId="{08E157A9-D215-4018-9336-E929D535A894}" destId="{67920D8B-71AF-4839-8EAF-B7BC6ED2ADF0}" srcOrd="3" destOrd="0" parTransId="{CCC0BE58-A7DD-402E-8936-543FBF582430}" sibTransId="{2B0D870E-9834-418E-87AB-FCFAA3A227AD}"/>
    <dgm:cxn modelId="{A1CCE4D2-C570-4D1C-A1E6-BE7D58FED7A1}" type="presOf" srcId="{06D54FC6-2B4A-4266-A1C3-D17299EA3C64}" destId="{E3A171CB-CADE-4839-8CE9-2F1B3268F8BF}" srcOrd="0" destOrd="0" presId="urn:microsoft.com/office/officeart/2005/8/layout/vList5"/>
    <dgm:cxn modelId="{A118C8DE-A74F-45B3-80ED-D4B851D0D546}" srcId="{06D54FC6-2B4A-4266-A1C3-D17299EA3C64}" destId="{EB25C7A5-9CDD-49EF-9047-805199912046}" srcOrd="0" destOrd="0" parTransId="{DF7D9429-12A0-40C9-8C8D-D0C2AF6D69B5}" sibTransId="{6508FC36-8856-42EC-ACE9-4232B6672BD3}"/>
    <dgm:cxn modelId="{22DA15E7-0743-4CC3-842B-1E81683ED029}" srcId="{21D4DD09-8F53-43F8-8715-E7ECE2F48A2D}" destId="{9BC68835-1C89-445B-940B-60D29FC38568}" srcOrd="0" destOrd="0" parTransId="{9134C0F3-AFC1-41B5-92A8-56583AD22477}" sibTransId="{E893A13F-DDA8-40E2-85AB-7D389FCE690E}"/>
    <dgm:cxn modelId="{62DB69EA-EA0D-46DE-8583-E248B6F5B59F}" srcId="{ECE240CC-F7EC-4C2B-9D19-6C1BED0E5FA9}" destId="{C3E2E36A-54D8-4C59-86F8-70B5030D72C1}" srcOrd="0" destOrd="0" parTransId="{E72F9EA4-8B81-4F8E-9AF9-5B22515C6500}" sibTransId="{B86CE6B2-F425-4DD2-841F-10DEA55870D4}"/>
    <dgm:cxn modelId="{C8306621-37FC-45AD-9D46-86AE07BBF1A8}" type="presParOf" srcId="{72CFF923-AEDD-4FE6-A71C-F18982E11F68}" destId="{4B161647-40D0-4C57-8592-7CA378DD1BBF}" srcOrd="0" destOrd="0" presId="urn:microsoft.com/office/officeart/2005/8/layout/vList5"/>
    <dgm:cxn modelId="{C89FB9AE-AEE0-4269-B6BF-D05D540FFADF}" type="presParOf" srcId="{4B161647-40D0-4C57-8592-7CA378DD1BBF}" destId="{D8819E96-F2A5-4CD2-B94E-9D988F4B5186}" srcOrd="0" destOrd="0" presId="urn:microsoft.com/office/officeart/2005/8/layout/vList5"/>
    <dgm:cxn modelId="{0E4FBEC5-3106-4919-ADB3-D03ADE53B991}" type="presParOf" srcId="{4B161647-40D0-4C57-8592-7CA378DD1BBF}" destId="{D7D21062-5C1F-4192-9757-A256C845D6B0}" srcOrd="1" destOrd="0" presId="urn:microsoft.com/office/officeart/2005/8/layout/vList5"/>
    <dgm:cxn modelId="{CF001436-DA4E-4555-8502-35E621B107DE}" type="presParOf" srcId="{72CFF923-AEDD-4FE6-A71C-F18982E11F68}" destId="{7DC52993-26F7-42F5-8605-EEEC40178DF1}" srcOrd="1" destOrd="0" presId="urn:microsoft.com/office/officeart/2005/8/layout/vList5"/>
    <dgm:cxn modelId="{A7481078-B602-49F2-83BD-FB0A877E3BF4}" type="presParOf" srcId="{72CFF923-AEDD-4FE6-A71C-F18982E11F68}" destId="{3255779D-FE3F-4E63-817A-89D188B2CA2E}" srcOrd="2" destOrd="0" presId="urn:microsoft.com/office/officeart/2005/8/layout/vList5"/>
    <dgm:cxn modelId="{331826B1-E356-436A-86F7-F80642983C28}" type="presParOf" srcId="{3255779D-FE3F-4E63-817A-89D188B2CA2E}" destId="{145420A8-9894-437C-9AF2-E227FC163164}" srcOrd="0" destOrd="0" presId="urn:microsoft.com/office/officeart/2005/8/layout/vList5"/>
    <dgm:cxn modelId="{C846EB12-0A51-46C3-971D-97CA478A31E1}" type="presParOf" srcId="{3255779D-FE3F-4E63-817A-89D188B2CA2E}" destId="{2609E29A-29F0-4680-A8F9-E663C23A641E}" srcOrd="1" destOrd="0" presId="urn:microsoft.com/office/officeart/2005/8/layout/vList5"/>
    <dgm:cxn modelId="{8145AC73-77A6-40DB-AEC9-78F7C97E000D}" type="presParOf" srcId="{72CFF923-AEDD-4FE6-A71C-F18982E11F68}" destId="{F11DA8FD-A1CE-4975-A717-ECE6D28D4C40}" srcOrd="3" destOrd="0" presId="urn:microsoft.com/office/officeart/2005/8/layout/vList5"/>
    <dgm:cxn modelId="{99D196B0-109A-4FCF-9BEB-E693395EE4E8}" type="presParOf" srcId="{72CFF923-AEDD-4FE6-A71C-F18982E11F68}" destId="{F08B9791-01A6-449C-9540-9996EC9200CB}" srcOrd="4" destOrd="0" presId="urn:microsoft.com/office/officeart/2005/8/layout/vList5"/>
    <dgm:cxn modelId="{8A1EFE9A-647D-4FBD-8C0A-9819BB28ABED}" type="presParOf" srcId="{F08B9791-01A6-449C-9540-9996EC9200CB}" destId="{693009A9-6CE9-4914-81F0-76BDACDA2AF0}" srcOrd="0" destOrd="0" presId="urn:microsoft.com/office/officeart/2005/8/layout/vList5"/>
    <dgm:cxn modelId="{E5B20730-26A2-495E-82D2-C27902A08163}" type="presParOf" srcId="{F08B9791-01A6-449C-9540-9996EC9200CB}" destId="{C43D2528-899E-4616-ACA5-F0B4BC735BFB}" srcOrd="1" destOrd="0" presId="urn:microsoft.com/office/officeart/2005/8/layout/vList5"/>
    <dgm:cxn modelId="{DE1C6A66-0303-4B7D-B1BD-57E61C0B1345}" type="presParOf" srcId="{72CFF923-AEDD-4FE6-A71C-F18982E11F68}" destId="{A5A2140B-5314-4403-ADD1-8B84EBB12E24}" srcOrd="5" destOrd="0" presId="urn:microsoft.com/office/officeart/2005/8/layout/vList5"/>
    <dgm:cxn modelId="{23C49387-6E2F-499A-8873-C97EF6BEBC12}" type="presParOf" srcId="{72CFF923-AEDD-4FE6-A71C-F18982E11F68}" destId="{603EA0B5-9E5B-4EB0-9E01-46D68D69E9D5}" srcOrd="6" destOrd="0" presId="urn:microsoft.com/office/officeart/2005/8/layout/vList5"/>
    <dgm:cxn modelId="{1BE3BAB6-852C-456C-A8A8-4268EC2297B2}" type="presParOf" srcId="{603EA0B5-9E5B-4EB0-9E01-46D68D69E9D5}" destId="{F6B93B18-82F6-4A21-93ED-CDEDD83B013D}" srcOrd="0" destOrd="0" presId="urn:microsoft.com/office/officeart/2005/8/layout/vList5"/>
    <dgm:cxn modelId="{BA08C517-F624-41AD-BFC7-76BA1C1F7EEE}" type="presParOf" srcId="{603EA0B5-9E5B-4EB0-9E01-46D68D69E9D5}" destId="{A57BAEE2-B2FF-43A4-8821-D2558088762C}" srcOrd="1" destOrd="0" presId="urn:microsoft.com/office/officeart/2005/8/layout/vList5"/>
    <dgm:cxn modelId="{E7470929-3E31-4435-94EA-E3B747C217A1}" type="presParOf" srcId="{72CFF923-AEDD-4FE6-A71C-F18982E11F68}" destId="{7C203945-BCB0-479A-A257-964C1BA19E22}" srcOrd="7" destOrd="0" presId="urn:microsoft.com/office/officeart/2005/8/layout/vList5"/>
    <dgm:cxn modelId="{7DC1F9E7-65C4-4B2E-9112-EDF25CFF9A5E}" type="presParOf" srcId="{72CFF923-AEDD-4FE6-A71C-F18982E11F68}" destId="{DAD806D3-AEB3-4FE5-9052-F2A240D329BA}" srcOrd="8" destOrd="0" presId="urn:microsoft.com/office/officeart/2005/8/layout/vList5"/>
    <dgm:cxn modelId="{8A5672C5-B8CC-41E5-BA75-4A5F86014840}" type="presParOf" srcId="{DAD806D3-AEB3-4FE5-9052-F2A240D329BA}" destId="{E3A171CB-CADE-4839-8CE9-2F1B3268F8BF}" srcOrd="0" destOrd="0" presId="urn:microsoft.com/office/officeart/2005/8/layout/vList5"/>
    <dgm:cxn modelId="{EA25F104-4CF9-4FC5-A97A-F0893E34DD68}" type="presParOf" srcId="{DAD806D3-AEB3-4FE5-9052-F2A240D329BA}" destId="{065CA6C2-183B-4D33-9E3C-8EF6544282B5}" srcOrd="1" destOrd="0" presId="urn:microsoft.com/office/officeart/2005/8/layout/vList5"/>
  </dgm:cxnLst>
  <dgm:bg/>
  <dgm:whole/>
  <dgm:extLst>
    <a:ext uri="http://schemas.microsoft.com/office/drawing/2008/diagram">
      <dsp:dataModelExt xmlns:dsp="http://schemas.microsoft.com/office/drawing/2008/diagram" relId="rId9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CBB2DF1-B6BF-4C57-A4E8-46B9C1FFE19D}">
      <dsp:nvSpPr>
        <dsp:cNvPr id="0" name=""/>
        <dsp:cNvSpPr/>
      </dsp:nvSpPr>
      <dsp:spPr>
        <a:xfrm>
          <a:off x="678067" y="932501"/>
          <a:ext cx="724253" cy="724253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050F9FDA-FB41-42F0-B013-8E6E41E2E1C2}">
      <dsp:nvSpPr>
        <dsp:cNvPr id="0" name=""/>
        <dsp:cNvSpPr/>
      </dsp:nvSpPr>
      <dsp:spPr>
        <a:xfrm>
          <a:off x="5545" y="1759214"/>
          <a:ext cx="2069296" cy="13907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Phase1: 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Start With Purpose: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 Turn Your Passions into Project Ideas</a:t>
          </a:r>
        </a:p>
      </dsp:txBody>
      <dsp:txXfrm>
        <a:off x="5545" y="1759214"/>
        <a:ext cx="2069296" cy="1390736"/>
      </dsp:txXfrm>
    </dsp:sp>
    <dsp:sp modelId="{B62301F3-62ED-4B12-9355-8633E203AAB3}">
      <dsp:nvSpPr>
        <dsp:cNvPr id="0" name=""/>
        <dsp:cNvSpPr/>
      </dsp:nvSpPr>
      <dsp:spPr>
        <a:xfrm>
          <a:off x="5545" y="3197606"/>
          <a:ext cx="2069296" cy="1176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56540D2-BA4E-4594-8CCF-1071CB49303A}">
      <dsp:nvSpPr>
        <dsp:cNvPr id="0" name=""/>
        <dsp:cNvSpPr/>
      </dsp:nvSpPr>
      <dsp:spPr>
        <a:xfrm>
          <a:off x="3109491" y="932501"/>
          <a:ext cx="724253" cy="724253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87C1235E-99C4-409D-9AFF-7490A0E0B779}">
      <dsp:nvSpPr>
        <dsp:cNvPr id="0" name=""/>
        <dsp:cNvSpPr/>
      </dsp:nvSpPr>
      <dsp:spPr>
        <a:xfrm>
          <a:off x="2436969" y="1759214"/>
          <a:ext cx="2069296" cy="13907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Phase 2: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 Operational Planning (Project Management): </a:t>
          </a:r>
          <a:br>
            <a:rPr lang="en-US" sz="1400" kern="1200" dirty="0"/>
          </a:br>
          <a:r>
            <a:rPr lang="en-US" sz="1400" kern="1200" dirty="0"/>
            <a:t>Your 1-Page Action Plan </a:t>
          </a:r>
        </a:p>
      </dsp:txBody>
      <dsp:txXfrm>
        <a:off x="2436969" y="1759214"/>
        <a:ext cx="2069296" cy="1390736"/>
      </dsp:txXfrm>
    </dsp:sp>
    <dsp:sp modelId="{28D4A2D4-DE48-4577-990D-5C83C403A7A7}">
      <dsp:nvSpPr>
        <dsp:cNvPr id="0" name=""/>
        <dsp:cNvSpPr/>
      </dsp:nvSpPr>
      <dsp:spPr>
        <a:xfrm>
          <a:off x="2436969" y="3197606"/>
          <a:ext cx="2069296" cy="1176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9BE80F30-B60B-4DD7-B616-D486D81FDC30}">
      <dsp:nvSpPr>
        <dsp:cNvPr id="0" name=""/>
        <dsp:cNvSpPr/>
      </dsp:nvSpPr>
      <dsp:spPr>
        <a:xfrm>
          <a:off x="5540915" y="932501"/>
          <a:ext cx="724253" cy="724253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A27F1B3-309C-47E5-8D2E-66DFF01EC411}">
      <dsp:nvSpPr>
        <dsp:cNvPr id="0" name=""/>
        <dsp:cNvSpPr/>
      </dsp:nvSpPr>
      <dsp:spPr>
        <a:xfrm>
          <a:off x="4868393" y="1759214"/>
          <a:ext cx="2069296" cy="13907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Phase 3: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 Business Planning: </a:t>
          </a:r>
          <a:br>
            <a:rPr lang="en-US" sz="1400" kern="1200" dirty="0"/>
          </a:br>
          <a:r>
            <a:rPr lang="en-US" sz="1400" kern="1200" dirty="0"/>
            <a:t>Your 1-Page Lean /Business Canvas Model</a:t>
          </a:r>
        </a:p>
      </dsp:txBody>
      <dsp:txXfrm>
        <a:off x="4868393" y="1759214"/>
        <a:ext cx="2069296" cy="1390736"/>
      </dsp:txXfrm>
    </dsp:sp>
    <dsp:sp modelId="{0355C2C3-4295-4029-BD66-5F07DA0AEC53}">
      <dsp:nvSpPr>
        <dsp:cNvPr id="0" name=""/>
        <dsp:cNvSpPr/>
      </dsp:nvSpPr>
      <dsp:spPr>
        <a:xfrm>
          <a:off x="4868393" y="3197606"/>
          <a:ext cx="2069296" cy="1176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0E25DAD-192A-42F3-9CC3-00F9056F3A13}">
      <dsp:nvSpPr>
        <dsp:cNvPr id="0" name=""/>
        <dsp:cNvSpPr/>
      </dsp:nvSpPr>
      <dsp:spPr>
        <a:xfrm>
          <a:off x="7972338" y="932501"/>
          <a:ext cx="724253" cy="724253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D31C88A-7E07-4CE9-A864-1DC52438093E}">
      <dsp:nvSpPr>
        <dsp:cNvPr id="0" name=""/>
        <dsp:cNvSpPr/>
      </dsp:nvSpPr>
      <dsp:spPr>
        <a:xfrm>
          <a:off x="7299817" y="1759214"/>
          <a:ext cx="2069296" cy="13907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Phase 4: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/>
            <a:t> Marketing: Clarifying Your Message: </a:t>
          </a:r>
          <a:br>
            <a:rPr lang="en-US" sz="1400" kern="1200"/>
          </a:br>
          <a:r>
            <a:rPr lang="en-US" sz="1400" kern="1200"/>
            <a:t>Your 1-Page </a:t>
          </a:r>
          <a:r>
            <a:rPr lang="en-US" sz="1400" kern="1200" err="1"/>
            <a:t>StoryBrand</a:t>
          </a:r>
          <a:r>
            <a:rPr lang="en-US" sz="1400" kern="1200"/>
            <a:t> </a:t>
          </a:r>
          <a:r>
            <a:rPr lang="en-US" sz="1400" kern="1200" err="1"/>
            <a:t>BrandScript</a:t>
          </a:r>
          <a:endParaRPr lang="en-US" sz="1400" kern="1200"/>
        </a:p>
      </dsp:txBody>
      <dsp:txXfrm>
        <a:off x="7299817" y="1759214"/>
        <a:ext cx="2069296" cy="1390736"/>
      </dsp:txXfrm>
    </dsp:sp>
    <dsp:sp modelId="{85C93380-4314-4785-B5EC-0708DF3C8EC8}">
      <dsp:nvSpPr>
        <dsp:cNvPr id="0" name=""/>
        <dsp:cNvSpPr/>
      </dsp:nvSpPr>
      <dsp:spPr>
        <a:xfrm>
          <a:off x="7299817" y="3197606"/>
          <a:ext cx="2069296" cy="1176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2342F5D-7933-40B8-97CC-088D2738F5E1}">
      <dsp:nvSpPr>
        <dsp:cNvPr id="0" name=""/>
        <dsp:cNvSpPr/>
      </dsp:nvSpPr>
      <dsp:spPr>
        <a:xfrm>
          <a:off x="10403762" y="932501"/>
          <a:ext cx="724253" cy="724253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5B66FC8-35C6-404B-949E-08353AAD5090}">
      <dsp:nvSpPr>
        <dsp:cNvPr id="0" name=""/>
        <dsp:cNvSpPr/>
      </dsp:nvSpPr>
      <dsp:spPr>
        <a:xfrm>
          <a:off x="9731241" y="1759214"/>
          <a:ext cx="2069296" cy="1390736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0" tIns="0" rIns="0" bIns="0" numCol="1" spcCol="1270" anchor="t" anchorCtr="0">
          <a:noAutofit/>
        </a:bodyPr>
        <a:lstStyle/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Phase 5:</a:t>
          </a:r>
        </a:p>
        <a:p>
          <a:pPr marL="0" lvl="0" indent="0" algn="ctr" defTabSz="6223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  <a:defRPr b="1"/>
          </a:pPr>
          <a:r>
            <a:rPr lang="en-US" sz="1400" kern="1200" dirty="0"/>
            <a:t>  Business Sustainability:</a:t>
          </a:r>
          <a:br>
            <a:rPr lang="en-US" sz="1400" kern="1200" dirty="0"/>
          </a:br>
          <a:r>
            <a:rPr lang="en-US" sz="1400" kern="1200" dirty="0"/>
            <a:t>Sales, Hiring, Leadership Professional Development (LPD), &amp; Automation</a:t>
          </a:r>
        </a:p>
      </dsp:txBody>
      <dsp:txXfrm>
        <a:off x="9731241" y="1759214"/>
        <a:ext cx="2069296" cy="1390736"/>
      </dsp:txXfrm>
    </dsp:sp>
    <dsp:sp modelId="{098DDC9C-5B51-4D71-BF5A-9CC92EAE56B1}">
      <dsp:nvSpPr>
        <dsp:cNvPr id="0" name=""/>
        <dsp:cNvSpPr/>
      </dsp:nvSpPr>
      <dsp:spPr>
        <a:xfrm>
          <a:off x="9731241" y="3197606"/>
          <a:ext cx="2069296" cy="11766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C3062A5-8C24-47FF-9BD6-DA5378DAAF54}">
      <dsp:nvSpPr>
        <dsp:cNvPr id="0" name=""/>
        <dsp:cNvSpPr/>
      </dsp:nvSpPr>
      <dsp:spPr>
        <a:xfrm>
          <a:off x="10450029" y="4403674"/>
          <a:ext cx="91440" cy="361452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404D6EC-2B10-42B3-9835-4A3DBD691542}">
      <dsp:nvSpPr>
        <dsp:cNvPr id="0" name=""/>
        <dsp:cNvSpPr/>
      </dsp:nvSpPr>
      <dsp:spPr>
        <a:xfrm>
          <a:off x="9736250" y="3253033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759498" y="246319"/>
              </a:lnTo>
              <a:lnTo>
                <a:pt x="759498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4EBECAA-9F83-4D69-8357-31805CC5D424}">
      <dsp:nvSpPr>
        <dsp:cNvPr id="0" name=""/>
        <dsp:cNvSpPr/>
      </dsp:nvSpPr>
      <dsp:spPr>
        <a:xfrm>
          <a:off x="8931032" y="4403674"/>
          <a:ext cx="91440" cy="361452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2A914B45-69F6-4835-8E2E-A7701F2D5903}">
      <dsp:nvSpPr>
        <dsp:cNvPr id="0" name=""/>
        <dsp:cNvSpPr/>
      </dsp:nvSpPr>
      <dsp:spPr>
        <a:xfrm>
          <a:off x="8976752" y="3253033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759498" y="0"/>
              </a:moveTo>
              <a:lnTo>
                <a:pt x="759498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89580DCC-8E0A-4558-91CC-6D959C82FA9C}">
      <dsp:nvSpPr>
        <dsp:cNvPr id="0" name=""/>
        <dsp:cNvSpPr/>
      </dsp:nvSpPr>
      <dsp:spPr>
        <a:xfrm>
          <a:off x="5938757" y="2102393"/>
          <a:ext cx="3797493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3797493" y="246319"/>
              </a:lnTo>
              <a:lnTo>
                <a:pt x="3797493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5207133-6AC4-4C1B-A771-3B9DC51F3A5C}">
      <dsp:nvSpPr>
        <dsp:cNvPr id="0" name=""/>
        <dsp:cNvSpPr/>
      </dsp:nvSpPr>
      <dsp:spPr>
        <a:xfrm>
          <a:off x="6698256" y="4403674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759498" y="246319"/>
              </a:lnTo>
              <a:lnTo>
                <a:pt x="759498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0B2DE71-D9E2-4D7C-A06D-94EA3C01DB6F}">
      <dsp:nvSpPr>
        <dsp:cNvPr id="0" name=""/>
        <dsp:cNvSpPr/>
      </dsp:nvSpPr>
      <dsp:spPr>
        <a:xfrm>
          <a:off x="5938757" y="4403674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759498" y="0"/>
              </a:moveTo>
              <a:lnTo>
                <a:pt x="759498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15C9055-CDE0-482E-9561-6727865CF6DA}">
      <dsp:nvSpPr>
        <dsp:cNvPr id="0" name=""/>
        <dsp:cNvSpPr/>
      </dsp:nvSpPr>
      <dsp:spPr>
        <a:xfrm>
          <a:off x="5559008" y="3253033"/>
          <a:ext cx="1139248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1139248" y="246319"/>
              </a:lnTo>
              <a:lnTo>
                <a:pt x="1139248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8567AE7E-64A0-4F81-BD1C-20EA877D8B02}">
      <dsp:nvSpPr>
        <dsp:cNvPr id="0" name=""/>
        <dsp:cNvSpPr/>
      </dsp:nvSpPr>
      <dsp:spPr>
        <a:xfrm>
          <a:off x="4374040" y="4403674"/>
          <a:ext cx="91440" cy="361452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9FD3FE8-F48C-4369-9266-44CD798FDB5A}">
      <dsp:nvSpPr>
        <dsp:cNvPr id="0" name=""/>
        <dsp:cNvSpPr/>
      </dsp:nvSpPr>
      <dsp:spPr>
        <a:xfrm>
          <a:off x="4419760" y="3253033"/>
          <a:ext cx="1139248" cy="361452"/>
        </a:xfrm>
        <a:custGeom>
          <a:avLst/>
          <a:gdLst/>
          <a:ahLst/>
          <a:cxnLst/>
          <a:rect l="0" t="0" r="0" b="0"/>
          <a:pathLst>
            <a:path>
              <a:moveTo>
                <a:pt x="1139248" y="0"/>
              </a:moveTo>
              <a:lnTo>
                <a:pt x="1139248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E59DC20-E3FA-4270-94B9-0D49EC92640A}">
      <dsp:nvSpPr>
        <dsp:cNvPr id="0" name=""/>
        <dsp:cNvSpPr/>
      </dsp:nvSpPr>
      <dsp:spPr>
        <a:xfrm>
          <a:off x="5559008" y="2102393"/>
          <a:ext cx="379749" cy="361452"/>
        </a:xfrm>
        <a:custGeom>
          <a:avLst/>
          <a:gdLst/>
          <a:ahLst/>
          <a:cxnLst/>
          <a:rect l="0" t="0" r="0" b="0"/>
          <a:pathLst>
            <a:path>
              <a:moveTo>
                <a:pt x="379749" y="0"/>
              </a:moveTo>
              <a:lnTo>
                <a:pt x="379749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B93A954-F06B-4AC0-BCCC-F1B7C454FFE7}">
      <dsp:nvSpPr>
        <dsp:cNvPr id="0" name=""/>
        <dsp:cNvSpPr/>
      </dsp:nvSpPr>
      <dsp:spPr>
        <a:xfrm>
          <a:off x="2141264" y="3253033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759498" y="246319"/>
              </a:lnTo>
              <a:lnTo>
                <a:pt x="759498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DAC78A3-EFF7-472F-8BB5-8BB411D6149B}">
      <dsp:nvSpPr>
        <dsp:cNvPr id="0" name=""/>
        <dsp:cNvSpPr/>
      </dsp:nvSpPr>
      <dsp:spPr>
        <a:xfrm>
          <a:off x="1381765" y="4403674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759498" y="246319"/>
              </a:lnTo>
              <a:lnTo>
                <a:pt x="759498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688CDF46-EA51-409B-9E46-AF9A7FAD63F7}">
      <dsp:nvSpPr>
        <dsp:cNvPr id="0" name=""/>
        <dsp:cNvSpPr/>
      </dsp:nvSpPr>
      <dsp:spPr>
        <a:xfrm>
          <a:off x="622266" y="4403674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759498" y="0"/>
              </a:moveTo>
              <a:lnTo>
                <a:pt x="759498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64E8A4D-6FDA-49B0-8FBE-77222793275F}">
      <dsp:nvSpPr>
        <dsp:cNvPr id="0" name=""/>
        <dsp:cNvSpPr/>
      </dsp:nvSpPr>
      <dsp:spPr>
        <a:xfrm>
          <a:off x="1381765" y="3253033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759498" y="0"/>
              </a:moveTo>
              <a:lnTo>
                <a:pt x="759498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146DA203-A577-43FA-BB8F-53322F79D5FA}">
      <dsp:nvSpPr>
        <dsp:cNvPr id="0" name=""/>
        <dsp:cNvSpPr/>
      </dsp:nvSpPr>
      <dsp:spPr>
        <a:xfrm>
          <a:off x="2141264" y="2102393"/>
          <a:ext cx="3797493" cy="361452"/>
        </a:xfrm>
        <a:custGeom>
          <a:avLst/>
          <a:gdLst/>
          <a:ahLst/>
          <a:cxnLst/>
          <a:rect l="0" t="0" r="0" b="0"/>
          <a:pathLst>
            <a:path>
              <a:moveTo>
                <a:pt x="3797493" y="0"/>
              </a:moveTo>
              <a:lnTo>
                <a:pt x="3797493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35FEFBF7-BEF2-4E7E-9E90-BAAC617F7527}">
      <dsp:nvSpPr>
        <dsp:cNvPr id="0" name=""/>
        <dsp:cNvSpPr/>
      </dsp:nvSpPr>
      <dsp:spPr>
        <a:xfrm>
          <a:off x="5179258" y="951752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246319"/>
              </a:lnTo>
              <a:lnTo>
                <a:pt x="759498" y="246319"/>
              </a:lnTo>
              <a:lnTo>
                <a:pt x="759498" y="361452"/>
              </a:lnTo>
            </a:path>
          </a:pathLst>
        </a:custGeom>
        <a:noFill/>
        <a:ln w="15875" cap="rnd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8B486CC2-D408-49A8-BB45-161D0450F2E3}">
      <dsp:nvSpPr>
        <dsp:cNvPr id="0" name=""/>
        <dsp:cNvSpPr/>
      </dsp:nvSpPr>
      <dsp:spPr>
        <a:xfrm>
          <a:off x="4419760" y="951752"/>
          <a:ext cx="759498" cy="361452"/>
        </a:xfrm>
        <a:custGeom>
          <a:avLst/>
          <a:gdLst/>
          <a:ahLst/>
          <a:cxnLst/>
          <a:rect l="0" t="0" r="0" b="0"/>
          <a:pathLst>
            <a:path>
              <a:moveTo>
                <a:pt x="759498" y="0"/>
              </a:moveTo>
              <a:lnTo>
                <a:pt x="759498" y="246319"/>
              </a:lnTo>
              <a:lnTo>
                <a:pt x="0" y="246319"/>
              </a:lnTo>
              <a:lnTo>
                <a:pt x="0" y="361452"/>
              </a:lnTo>
            </a:path>
          </a:pathLst>
        </a:custGeom>
        <a:noFill/>
        <a:ln w="15875" cap="rnd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C0D729A-7B20-49E9-AD32-F6AA4FCBD57D}">
      <dsp:nvSpPr>
        <dsp:cNvPr id="0" name=""/>
        <dsp:cNvSpPr/>
      </dsp:nvSpPr>
      <dsp:spPr>
        <a:xfrm>
          <a:off x="4557850" y="162564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57F7CAD9-B2E0-4867-8217-17C03DFE9345}">
      <dsp:nvSpPr>
        <dsp:cNvPr id="0" name=""/>
        <dsp:cNvSpPr/>
      </dsp:nvSpPr>
      <dsp:spPr>
        <a:xfrm>
          <a:off x="4695941" y="293750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Board of Directors: 4 Members</a:t>
          </a:r>
        </a:p>
      </dsp:txBody>
      <dsp:txXfrm>
        <a:off x="4719056" y="316865"/>
        <a:ext cx="1196586" cy="742958"/>
      </dsp:txXfrm>
    </dsp:sp>
    <dsp:sp modelId="{711D4AEA-7BB0-4586-BEB4-DB3C1223C007}">
      <dsp:nvSpPr>
        <dsp:cNvPr id="0" name=""/>
        <dsp:cNvSpPr/>
      </dsp:nvSpPr>
      <dsp:spPr>
        <a:xfrm>
          <a:off x="3798352" y="1313204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FA0F7647-71A9-4715-9FDD-98C8D83A8146}">
      <dsp:nvSpPr>
        <dsp:cNvPr id="0" name=""/>
        <dsp:cNvSpPr/>
      </dsp:nvSpPr>
      <dsp:spPr>
        <a:xfrm>
          <a:off x="3936442" y="1444390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Advisory Board: </a:t>
          </a:r>
        </a:p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5 Peacebuilders</a:t>
          </a:r>
        </a:p>
      </dsp:txBody>
      <dsp:txXfrm>
        <a:off x="3959557" y="1467505"/>
        <a:ext cx="1196586" cy="742958"/>
      </dsp:txXfrm>
    </dsp:sp>
    <dsp:sp modelId="{CB008EEF-CB0F-4C8C-ACB1-995661A92EA1}">
      <dsp:nvSpPr>
        <dsp:cNvPr id="0" name=""/>
        <dsp:cNvSpPr/>
      </dsp:nvSpPr>
      <dsp:spPr>
        <a:xfrm>
          <a:off x="5317349" y="1313204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1E2217D7-72E6-40D7-BDC6-DF49C2EC0608}">
      <dsp:nvSpPr>
        <dsp:cNvPr id="0" name=""/>
        <dsp:cNvSpPr/>
      </dsp:nvSpPr>
      <dsp:spPr>
        <a:xfrm>
          <a:off x="5455440" y="1444390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Executive Director: Christopher Andrade</a:t>
          </a:r>
        </a:p>
      </dsp:txBody>
      <dsp:txXfrm>
        <a:off x="5478555" y="1467505"/>
        <a:ext cx="1196586" cy="742958"/>
      </dsp:txXfrm>
    </dsp:sp>
    <dsp:sp modelId="{6DBD83B9-374E-4A73-8F8A-A13A2A2FA67E}">
      <dsp:nvSpPr>
        <dsp:cNvPr id="0" name=""/>
        <dsp:cNvSpPr/>
      </dsp:nvSpPr>
      <dsp:spPr>
        <a:xfrm>
          <a:off x="1519856" y="246384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BB392959-D7B7-4E09-B39C-6B573BB27EF5}">
      <dsp:nvSpPr>
        <dsp:cNvPr id="0" name=""/>
        <dsp:cNvSpPr/>
      </dsp:nvSpPr>
      <dsp:spPr>
        <a:xfrm>
          <a:off x="1657946" y="259503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Fundraising</a:t>
          </a:r>
        </a:p>
      </dsp:txBody>
      <dsp:txXfrm>
        <a:off x="1681061" y="2618146"/>
        <a:ext cx="1196586" cy="742958"/>
      </dsp:txXfrm>
    </dsp:sp>
    <dsp:sp modelId="{A23DB9FA-A7CC-436D-8649-69D111441481}">
      <dsp:nvSpPr>
        <dsp:cNvPr id="0" name=""/>
        <dsp:cNvSpPr/>
      </dsp:nvSpPr>
      <dsp:spPr>
        <a:xfrm>
          <a:off x="760357" y="361448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3B76E273-3829-4D97-A3B1-C32B938FA52F}">
      <dsp:nvSpPr>
        <dsp:cNvPr id="0" name=""/>
        <dsp:cNvSpPr/>
      </dsp:nvSpPr>
      <dsp:spPr>
        <a:xfrm>
          <a:off x="898448" y="374567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Fundraising Executive</a:t>
          </a:r>
        </a:p>
      </dsp:txBody>
      <dsp:txXfrm>
        <a:off x="921563" y="3768786"/>
        <a:ext cx="1196586" cy="742958"/>
      </dsp:txXfrm>
    </dsp:sp>
    <dsp:sp modelId="{B2BD96B0-AE33-41AF-9729-37F497459D89}">
      <dsp:nvSpPr>
        <dsp:cNvPr id="0" name=""/>
        <dsp:cNvSpPr/>
      </dsp:nvSpPr>
      <dsp:spPr>
        <a:xfrm>
          <a:off x="858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DC33FE06-BD36-4E79-B55A-6A5BC269FD87}">
      <dsp:nvSpPr>
        <dsp:cNvPr id="0" name=""/>
        <dsp:cNvSpPr/>
      </dsp:nvSpPr>
      <dsp:spPr>
        <a:xfrm>
          <a:off x="138949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Volunteer</a:t>
          </a:r>
        </a:p>
      </dsp:txBody>
      <dsp:txXfrm>
        <a:off x="162064" y="4919427"/>
        <a:ext cx="1196586" cy="742958"/>
      </dsp:txXfrm>
    </dsp:sp>
    <dsp:sp modelId="{7E8F8622-3DBB-42DD-A092-413A14D7BA74}">
      <dsp:nvSpPr>
        <dsp:cNvPr id="0" name=""/>
        <dsp:cNvSpPr/>
      </dsp:nvSpPr>
      <dsp:spPr>
        <a:xfrm>
          <a:off x="1519856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731A0903-92B6-402A-8620-5F5426C116B8}">
      <dsp:nvSpPr>
        <dsp:cNvPr id="0" name=""/>
        <dsp:cNvSpPr/>
      </dsp:nvSpPr>
      <dsp:spPr>
        <a:xfrm>
          <a:off x="1657946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Volunteer</a:t>
          </a:r>
        </a:p>
      </dsp:txBody>
      <dsp:txXfrm>
        <a:off x="1681061" y="4919427"/>
        <a:ext cx="1196586" cy="742958"/>
      </dsp:txXfrm>
    </dsp:sp>
    <dsp:sp modelId="{D7DFB5CE-7A3E-4B29-8496-3F56036CEF9A}">
      <dsp:nvSpPr>
        <dsp:cNvPr id="0" name=""/>
        <dsp:cNvSpPr/>
      </dsp:nvSpPr>
      <dsp:spPr>
        <a:xfrm>
          <a:off x="2279354" y="361448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B0B1B7F4-C60A-430C-87A6-EB0BFF3C9AB7}">
      <dsp:nvSpPr>
        <dsp:cNvPr id="0" name=""/>
        <dsp:cNvSpPr/>
      </dsp:nvSpPr>
      <dsp:spPr>
        <a:xfrm>
          <a:off x="2417445" y="374567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Accountant</a:t>
          </a:r>
        </a:p>
      </dsp:txBody>
      <dsp:txXfrm>
        <a:off x="2440560" y="3768786"/>
        <a:ext cx="1196586" cy="742958"/>
      </dsp:txXfrm>
    </dsp:sp>
    <dsp:sp modelId="{E4E38C18-DD97-42AE-979B-990CB5739FD4}">
      <dsp:nvSpPr>
        <dsp:cNvPr id="0" name=""/>
        <dsp:cNvSpPr/>
      </dsp:nvSpPr>
      <dsp:spPr>
        <a:xfrm>
          <a:off x="4937600" y="246384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63E41941-66A7-4DFE-AF99-9E3FFF0470DF}">
      <dsp:nvSpPr>
        <dsp:cNvPr id="0" name=""/>
        <dsp:cNvSpPr/>
      </dsp:nvSpPr>
      <dsp:spPr>
        <a:xfrm>
          <a:off x="5075690" y="259503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Programs</a:t>
          </a:r>
        </a:p>
      </dsp:txBody>
      <dsp:txXfrm>
        <a:off x="5098805" y="2618146"/>
        <a:ext cx="1196586" cy="742958"/>
      </dsp:txXfrm>
    </dsp:sp>
    <dsp:sp modelId="{BC729FF7-6169-4F57-A5B4-7DF3D3F0FDC6}">
      <dsp:nvSpPr>
        <dsp:cNvPr id="0" name=""/>
        <dsp:cNvSpPr/>
      </dsp:nvSpPr>
      <dsp:spPr>
        <a:xfrm>
          <a:off x="3798352" y="361448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C74AE7E0-DA9E-49B0-94F9-69A2B8967384}">
      <dsp:nvSpPr>
        <dsp:cNvPr id="0" name=""/>
        <dsp:cNvSpPr/>
      </dsp:nvSpPr>
      <dsp:spPr>
        <a:xfrm>
          <a:off x="3936442" y="374567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Project Manager</a:t>
          </a:r>
        </a:p>
      </dsp:txBody>
      <dsp:txXfrm>
        <a:off x="3959557" y="3768786"/>
        <a:ext cx="1196586" cy="742958"/>
      </dsp:txXfrm>
    </dsp:sp>
    <dsp:sp modelId="{A14FCCCD-E95A-4C5C-8945-50C8AFE700D9}">
      <dsp:nvSpPr>
        <dsp:cNvPr id="0" name=""/>
        <dsp:cNvSpPr/>
      </dsp:nvSpPr>
      <dsp:spPr>
        <a:xfrm>
          <a:off x="3798352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FDCB553B-B7FE-474B-9863-BED5808D4227}">
      <dsp:nvSpPr>
        <dsp:cNvPr id="0" name=""/>
        <dsp:cNvSpPr/>
      </dsp:nvSpPr>
      <dsp:spPr>
        <a:xfrm>
          <a:off x="3936442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Web Developer</a:t>
          </a:r>
        </a:p>
      </dsp:txBody>
      <dsp:txXfrm>
        <a:off x="3959557" y="4919427"/>
        <a:ext cx="1196586" cy="742958"/>
      </dsp:txXfrm>
    </dsp:sp>
    <dsp:sp modelId="{FCC415EE-3EA1-4E16-8E9A-33C5340A4175}">
      <dsp:nvSpPr>
        <dsp:cNvPr id="0" name=""/>
        <dsp:cNvSpPr/>
      </dsp:nvSpPr>
      <dsp:spPr>
        <a:xfrm>
          <a:off x="6076848" y="361448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40600AD4-EA99-4466-9806-51F10EBE51AC}">
      <dsp:nvSpPr>
        <dsp:cNvPr id="0" name=""/>
        <dsp:cNvSpPr/>
      </dsp:nvSpPr>
      <dsp:spPr>
        <a:xfrm>
          <a:off x="6214938" y="374567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Social Impact Consultant</a:t>
          </a:r>
        </a:p>
      </dsp:txBody>
      <dsp:txXfrm>
        <a:off x="6238053" y="3768786"/>
        <a:ext cx="1196586" cy="742958"/>
      </dsp:txXfrm>
    </dsp:sp>
    <dsp:sp modelId="{6F74C377-FDDE-4186-9CBE-0DB9437517DB}">
      <dsp:nvSpPr>
        <dsp:cNvPr id="0" name=""/>
        <dsp:cNvSpPr/>
      </dsp:nvSpPr>
      <dsp:spPr>
        <a:xfrm>
          <a:off x="5317349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14DF7FF1-7B6D-458E-9E06-2EEC7B884B99}">
      <dsp:nvSpPr>
        <dsp:cNvPr id="0" name=""/>
        <dsp:cNvSpPr/>
      </dsp:nvSpPr>
      <dsp:spPr>
        <a:xfrm>
          <a:off x="5455440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Volunteer</a:t>
          </a:r>
        </a:p>
      </dsp:txBody>
      <dsp:txXfrm>
        <a:off x="5478555" y="4919427"/>
        <a:ext cx="1196586" cy="742958"/>
      </dsp:txXfrm>
    </dsp:sp>
    <dsp:sp modelId="{E3A01B76-258F-475B-8B2A-AB1B286A39D7}">
      <dsp:nvSpPr>
        <dsp:cNvPr id="0" name=""/>
        <dsp:cNvSpPr/>
      </dsp:nvSpPr>
      <dsp:spPr>
        <a:xfrm>
          <a:off x="6836346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4B02536D-05B8-4139-B1DE-780FBBB0DB39}">
      <dsp:nvSpPr>
        <dsp:cNvPr id="0" name=""/>
        <dsp:cNvSpPr/>
      </dsp:nvSpPr>
      <dsp:spPr>
        <a:xfrm>
          <a:off x="6974437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Volunteer</a:t>
          </a:r>
        </a:p>
      </dsp:txBody>
      <dsp:txXfrm>
        <a:off x="6997552" y="4919427"/>
        <a:ext cx="1196586" cy="742958"/>
      </dsp:txXfrm>
    </dsp:sp>
    <dsp:sp modelId="{9FB80C95-0297-43FC-B753-8B9FEC19BAF7}">
      <dsp:nvSpPr>
        <dsp:cNvPr id="0" name=""/>
        <dsp:cNvSpPr/>
      </dsp:nvSpPr>
      <dsp:spPr>
        <a:xfrm>
          <a:off x="9114842" y="246384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03CAC6F9-648C-4876-A2DE-A8F2D47C4008}">
      <dsp:nvSpPr>
        <dsp:cNvPr id="0" name=""/>
        <dsp:cNvSpPr/>
      </dsp:nvSpPr>
      <dsp:spPr>
        <a:xfrm>
          <a:off x="9252933" y="259503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Marketing</a:t>
          </a:r>
        </a:p>
      </dsp:txBody>
      <dsp:txXfrm>
        <a:off x="9276048" y="2618146"/>
        <a:ext cx="1196586" cy="742958"/>
      </dsp:txXfrm>
    </dsp:sp>
    <dsp:sp modelId="{8479B8E0-C58B-49AA-8BCD-B9C10D07A846}">
      <dsp:nvSpPr>
        <dsp:cNvPr id="0" name=""/>
        <dsp:cNvSpPr/>
      </dsp:nvSpPr>
      <dsp:spPr>
        <a:xfrm>
          <a:off x="8355344" y="361448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F316CA99-2706-4A1E-802F-4040A8F3E682}">
      <dsp:nvSpPr>
        <dsp:cNvPr id="0" name=""/>
        <dsp:cNvSpPr/>
      </dsp:nvSpPr>
      <dsp:spPr>
        <a:xfrm>
          <a:off x="8493434" y="374567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Social Media Manager</a:t>
          </a:r>
        </a:p>
      </dsp:txBody>
      <dsp:txXfrm>
        <a:off x="8516549" y="3768786"/>
        <a:ext cx="1196586" cy="742958"/>
      </dsp:txXfrm>
    </dsp:sp>
    <dsp:sp modelId="{21D3388B-D102-4740-87A1-94B2BB4A7ED1}">
      <dsp:nvSpPr>
        <dsp:cNvPr id="0" name=""/>
        <dsp:cNvSpPr/>
      </dsp:nvSpPr>
      <dsp:spPr>
        <a:xfrm>
          <a:off x="8355344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ED935E19-3C19-4CFC-8752-A01D057D6F2D}">
      <dsp:nvSpPr>
        <dsp:cNvPr id="0" name=""/>
        <dsp:cNvSpPr/>
      </dsp:nvSpPr>
      <dsp:spPr>
        <a:xfrm>
          <a:off x="8493434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Volunteer</a:t>
          </a:r>
        </a:p>
      </dsp:txBody>
      <dsp:txXfrm>
        <a:off x="8516549" y="4919427"/>
        <a:ext cx="1196586" cy="742958"/>
      </dsp:txXfrm>
    </dsp:sp>
    <dsp:sp modelId="{D9E8EE1E-FA84-48E8-AAC9-D1DC647886A2}">
      <dsp:nvSpPr>
        <dsp:cNvPr id="0" name=""/>
        <dsp:cNvSpPr/>
      </dsp:nvSpPr>
      <dsp:spPr>
        <a:xfrm>
          <a:off x="9874341" y="3614485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97320A38-A680-43CE-B4AE-1751EEB8B029}">
      <dsp:nvSpPr>
        <dsp:cNvPr id="0" name=""/>
        <dsp:cNvSpPr/>
      </dsp:nvSpPr>
      <dsp:spPr>
        <a:xfrm>
          <a:off x="10012432" y="3745671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Content Creator</a:t>
          </a:r>
        </a:p>
      </dsp:txBody>
      <dsp:txXfrm>
        <a:off x="10035547" y="3768786"/>
        <a:ext cx="1196586" cy="742958"/>
      </dsp:txXfrm>
    </dsp:sp>
    <dsp:sp modelId="{681EEC95-8E1B-417C-B0CA-E93D83D53021}">
      <dsp:nvSpPr>
        <dsp:cNvPr id="0" name=""/>
        <dsp:cNvSpPr/>
      </dsp:nvSpPr>
      <dsp:spPr>
        <a:xfrm>
          <a:off x="9874341" y="4765126"/>
          <a:ext cx="1242816" cy="789188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2021F9B5-37E4-4FB2-81CE-BB3C4349CFAF}">
      <dsp:nvSpPr>
        <dsp:cNvPr id="0" name=""/>
        <dsp:cNvSpPr/>
      </dsp:nvSpPr>
      <dsp:spPr>
        <a:xfrm>
          <a:off x="10012432" y="4896312"/>
          <a:ext cx="1242816" cy="789188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41910" tIns="41910" rIns="41910" bIns="41910" numCol="1" spcCol="1270" anchor="ctr" anchorCtr="0">
          <a:noAutofit/>
        </a:bodyPr>
        <a:lstStyle/>
        <a:p>
          <a:pPr marL="0" lvl="0" indent="0" algn="ctr" defTabSz="488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100" kern="1200" dirty="0"/>
            <a:t>Volunteer</a:t>
          </a:r>
        </a:p>
      </dsp:txBody>
      <dsp:txXfrm>
        <a:off x="10035547" y="4919427"/>
        <a:ext cx="1196586" cy="742958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6CE83BA1-990F-40C1-A33D-2EEF6435C67F}">
      <dsp:nvSpPr>
        <dsp:cNvPr id="0" name=""/>
        <dsp:cNvSpPr/>
      </dsp:nvSpPr>
      <dsp:spPr>
        <a:xfrm>
          <a:off x="7937023" y="3414714"/>
          <a:ext cx="91440" cy="635911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635911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4430B2F1-D9B1-4E8D-A1AB-65BC256B631F}">
      <dsp:nvSpPr>
        <dsp:cNvPr id="0" name=""/>
        <dsp:cNvSpPr/>
      </dsp:nvSpPr>
      <dsp:spPr>
        <a:xfrm>
          <a:off x="5310335" y="1390365"/>
          <a:ext cx="2672407" cy="635911"/>
        </a:xfrm>
        <a:custGeom>
          <a:avLst/>
          <a:gdLst/>
          <a:ahLst/>
          <a:cxnLst/>
          <a:rect l="0" t="0" r="0" b="0"/>
          <a:pathLst>
            <a:path>
              <a:moveTo>
                <a:pt x="0" y="0"/>
              </a:moveTo>
              <a:lnTo>
                <a:pt x="0" y="433355"/>
              </a:lnTo>
              <a:lnTo>
                <a:pt x="2672407" y="433355"/>
              </a:lnTo>
              <a:lnTo>
                <a:pt x="2672407" y="635911"/>
              </a:lnTo>
            </a:path>
          </a:pathLst>
        </a:custGeom>
        <a:noFill/>
        <a:ln w="15875" cap="rnd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CA8F2DCD-E7FF-4DA5-AAA5-A06ACAC93EBC}">
      <dsp:nvSpPr>
        <dsp:cNvPr id="0" name=""/>
        <dsp:cNvSpPr/>
      </dsp:nvSpPr>
      <dsp:spPr>
        <a:xfrm>
          <a:off x="5264615" y="3414714"/>
          <a:ext cx="91440" cy="635911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635911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03AF5ABD-9509-4D54-8545-2B2E3B3906F2}">
      <dsp:nvSpPr>
        <dsp:cNvPr id="0" name=""/>
        <dsp:cNvSpPr/>
      </dsp:nvSpPr>
      <dsp:spPr>
        <a:xfrm>
          <a:off x="5264615" y="1390365"/>
          <a:ext cx="91440" cy="635911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635911"/>
              </a:lnTo>
            </a:path>
          </a:pathLst>
        </a:custGeom>
        <a:noFill/>
        <a:ln w="15875" cap="rnd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5AC8AE26-5D05-4BB9-B678-AB882233D336}">
      <dsp:nvSpPr>
        <dsp:cNvPr id="0" name=""/>
        <dsp:cNvSpPr/>
      </dsp:nvSpPr>
      <dsp:spPr>
        <a:xfrm>
          <a:off x="2592208" y="3434569"/>
          <a:ext cx="91440" cy="616056"/>
        </a:xfrm>
        <a:custGeom>
          <a:avLst/>
          <a:gdLst/>
          <a:ahLst/>
          <a:cxnLst/>
          <a:rect l="0" t="0" r="0" b="0"/>
          <a:pathLst>
            <a:path>
              <a:moveTo>
                <a:pt x="45720" y="0"/>
              </a:moveTo>
              <a:lnTo>
                <a:pt x="45720" y="616056"/>
              </a:lnTo>
            </a:path>
          </a:pathLst>
        </a:custGeom>
        <a:noFill/>
        <a:ln w="15875" cap="rnd" cmpd="sng" algn="ctr">
          <a:solidFill>
            <a:schemeClr val="accent1">
              <a:shade val="8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B46DA157-7F89-4753-A744-F951A5C31A10}">
      <dsp:nvSpPr>
        <dsp:cNvPr id="0" name=""/>
        <dsp:cNvSpPr/>
      </dsp:nvSpPr>
      <dsp:spPr>
        <a:xfrm>
          <a:off x="2637928" y="1390365"/>
          <a:ext cx="2672407" cy="655766"/>
        </a:xfrm>
        <a:custGeom>
          <a:avLst/>
          <a:gdLst/>
          <a:ahLst/>
          <a:cxnLst/>
          <a:rect l="0" t="0" r="0" b="0"/>
          <a:pathLst>
            <a:path>
              <a:moveTo>
                <a:pt x="2672407" y="0"/>
              </a:moveTo>
              <a:lnTo>
                <a:pt x="2672407" y="453209"/>
              </a:lnTo>
              <a:lnTo>
                <a:pt x="0" y="453209"/>
              </a:lnTo>
              <a:lnTo>
                <a:pt x="0" y="655766"/>
              </a:lnTo>
            </a:path>
          </a:pathLst>
        </a:custGeom>
        <a:noFill/>
        <a:ln w="15875" cap="rnd" cmpd="sng" algn="ctr">
          <a:solidFill>
            <a:schemeClr val="accent1">
              <a:shade val="60000"/>
              <a:hueOff val="0"/>
              <a:satOff val="0"/>
              <a:lumOff val="0"/>
              <a:alphaOff val="0"/>
            </a:schemeClr>
          </a:solidFill>
          <a:prstDash val="solid"/>
        </a:ln>
        <a:effectLst/>
        <a:scene3d>
          <a:camera prst="orthographicFront"/>
          <a:lightRig rig="flat" dir="t"/>
        </a:scene3d>
        <a:sp3d prstMaterial="matte"/>
      </dsp:spPr>
      <dsp:style>
        <a:lnRef idx="2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</dsp:sp>
    <dsp:sp modelId="{E11E9E5D-3DBE-4A48-A092-DE8AFB1EBA22}">
      <dsp:nvSpPr>
        <dsp:cNvPr id="0" name=""/>
        <dsp:cNvSpPr/>
      </dsp:nvSpPr>
      <dsp:spPr>
        <a:xfrm>
          <a:off x="4217078" y="1928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A1720E40-2C20-471E-BCE7-274E18374186}">
      <dsp:nvSpPr>
        <dsp:cNvPr id="0" name=""/>
        <dsp:cNvSpPr/>
      </dsp:nvSpPr>
      <dsp:spPr>
        <a:xfrm>
          <a:off x="4460024" y="232727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President: Christopher Andrade</a:t>
          </a:r>
        </a:p>
      </dsp:txBody>
      <dsp:txXfrm>
        <a:off x="4500690" y="273393"/>
        <a:ext cx="2105183" cy="1307105"/>
      </dsp:txXfrm>
    </dsp:sp>
    <dsp:sp modelId="{0CCCF496-3AC0-4D0D-977A-30CB0C697971}">
      <dsp:nvSpPr>
        <dsp:cNvPr id="0" name=""/>
        <dsp:cNvSpPr/>
      </dsp:nvSpPr>
      <dsp:spPr>
        <a:xfrm>
          <a:off x="1544670" y="2046132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F26E1EB7-9539-4A7D-9957-646110482FEB}">
      <dsp:nvSpPr>
        <dsp:cNvPr id="0" name=""/>
        <dsp:cNvSpPr/>
      </dsp:nvSpPr>
      <dsp:spPr>
        <a:xfrm>
          <a:off x="1787616" y="2276930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Vice-President: Tom </a:t>
          </a:r>
          <a:r>
            <a:rPr lang="en-US" sz="2300" kern="1200" dirty="0" err="1"/>
            <a:t>Counsell</a:t>
          </a:r>
          <a:endParaRPr lang="en-US" sz="2300" kern="1200" dirty="0"/>
        </a:p>
      </dsp:txBody>
      <dsp:txXfrm>
        <a:off x="1828282" y="2317596"/>
        <a:ext cx="2105183" cy="1307105"/>
      </dsp:txXfrm>
    </dsp:sp>
    <dsp:sp modelId="{2F7A3857-FCD1-4140-9ED8-19D574627BCF}">
      <dsp:nvSpPr>
        <dsp:cNvPr id="0" name=""/>
        <dsp:cNvSpPr/>
      </dsp:nvSpPr>
      <dsp:spPr>
        <a:xfrm>
          <a:off x="1544670" y="4050626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68442934-7755-46F3-8124-BC020A83BE42}">
      <dsp:nvSpPr>
        <dsp:cNvPr id="0" name=""/>
        <dsp:cNvSpPr/>
      </dsp:nvSpPr>
      <dsp:spPr>
        <a:xfrm>
          <a:off x="1787616" y="4281425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Governance Committee</a:t>
          </a:r>
        </a:p>
      </dsp:txBody>
      <dsp:txXfrm>
        <a:off x="1828282" y="4322091"/>
        <a:ext cx="2105183" cy="1307105"/>
      </dsp:txXfrm>
    </dsp:sp>
    <dsp:sp modelId="{DBF53B65-14CF-4CE5-ABCF-7E3A00FA0BBC}">
      <dsp:nvSpPr>
        <dsp:cNvPr id="0" name=""/>
        <dsp:cNvSpPr/>
      </dsp:nvSpPr>
      <dsp:spPr>
        <a:xfrm>
          <a:off x="4217078" y="2026277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FC425F5B-6E5C-4473-A2B0-40D2816E6822}">
      <dsp:nvSpPr>
        <dsp:cNvPr id="0" name=""/>
        <dsp:cNvSpPr/>
      </dsp:nvSpPr>
      <dsp:spPr>
        <a:xfrm>
          <a:off x="4460024" y="2257076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Treasurer: Cody Huffman</a:t>
          </a:r>
        </a:p>
      </dsp:txBody>
      <dsp:txXfrm>
        <a:off x="4500690" y="2297742"/>
        <a:ext cx="2105183" cy="1307105"/>
      </dsp:txXfrm>
    </dsp:sp>
    <dsp:sp modelId="{A28F03C0-CDD5-451E-812E-0381C49FCADE}">
      <dsp:nvSpPr>
        <dsp:cNvPr id="0" name=""/>
        <dsp:cNvSpPr/>
      </dsp:nvSpPr>
      <dsp:spPr>
        <a:xfrm>
          <a:off x="4217078" y="4050626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B4DF948E-E9A2-42AC-9C34-AFEF8E5CD6B0}">
      <dsp:nvSpPr>
        <dsp:cNvPr id="0" name=""/>
        <dsp:cNvSpPr/>
      </dsp:nvSpPr>
      <dsp:spPr>
        <a:xfrm>
          <a:off x="4460024" y="4281425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Internal Affairs Committee</a:t>
          </a:r>
        </a:p>
      </dsp:txBody>
      <dsp:txXfrm>
        <a:off x="4500690" y="4322091"/>
        <a:ext cx="2105183" cy="1307105"/>
      </dsp:txXfrm>
    </dsp:sp>
    <dsp:sp modelId="{F277A59E-DE77-46AB-95B0-CBEDDABBA81E}">
      <dsp:nvSpPr>
        <dsp:cNvPr id="0" name=""/>
        <dsp:cNvSpPr/>
      </dsp:nvSpPr>
      <dsp:spPr>
        <a:xfrm>
          <a:off x="6889485" y="2026277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B3D95975-18FC-4717-8299-5B066074BC39}">
      <dsp:nvSpPr>
        <dsp:cNvPr id="0" name=""/>
        <dsp:cNvSpPr/>
      </dsp:nvSpPr>
      <dsp:spPr>
        <a:xfrm>
          <a:off x="7132432" y="2257076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Secretary: Dawn Chan</a:t>
          </a:r>
        </a:p>
      </dsp:txBody>
      <dsp:txXfrm>
        <a:off x="7173098" y="2297742"/>
        <a:ext cx="2105183" cy="1307105"/>
      </dsp:txXfrm>
    </dsp:sp>
    <dsp:sp modelId="{45D2E733-489E-41F2-8A63-2BEDD19B7CD7}">
      <dsp:nvSpPr>
        <dsp:cNvPr id="0" name=""/>
        <dsp:cNvSpPr/>
      </dsp:nvSpPr>
      <dsp:spPr>
        <a:xfrm>
          <a:off x="6889485" y="4050626"/>
          <a:ext cx="2186515" cy="1388437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1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1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1">
          <a:scrgbClr r="0" g="0" b="0"/>
        </a:effectRef>
        <a:fontRef idx="minor">
          <a:schemeClr val="lt1"/>
        </a:fontRef>
      </dsp:style>
    </dsp:sp>
    <dsp:sp modelId="{401EE199-4A4D-4244-B973-4D83A3E91FE8}">
      <dsp:nvSpPr>
        <dsp:cNvPr id="0" name=""/>
        <dsp:cNvSpPr/>
      </dsp:nvSpPr>
      <dsp:spPr>
        <a:xfrm>
          <a:off x="7132432" y="4281425"/>
          <a:ext cx="2186515" cy="1388437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z="190500"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87630" tIns="87630" rIns="87630" bIns="87630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300" kern="1200" dirty="0"/>
            <a:t>External Affairs Committee</a:t>
          </a:r>
        </a:p>
      </dsp:txBody>
      <dsp:txXfrm>
        <a:off x="7173098" y="4322091"/>
        <a:ext cx="2105183" cy="1307105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FE20F858-AA5D-4F87-8E53-B64B6566487F}">
      <dsp:nvSpPr>
        <dsp:cNvPr id="0" name=""/>
        <dsp:cNvSpPr/>
      </dsp:nvSpPr>
      <dsp:spPr>
        <a:xfrm>
          <a:off x="0" y="2026"/>
          <a:ext cx="4331229" cy="863485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690F8716-46A2-47EA-9F85-59506FB9925F}">
      <dsp:nvSpPr>
        <dsp:cNvPr id="0" name=""/>
        <dsp:cNvSpPr/>
      </dsp:nvSpPr>
      <dsp:spPr>
        <a:xfrm>
          <a:off x="261204" y="196310"/>
          <a:ext cx="474916" cy="474916"/>
        </a:xfrm>
        <a:prstGeom prst="rect">
          <a:avLst/>
        </a:prstGeom>
        <a:blipFill>
          <a:blip xmlns:r="http://schemas.openxmlformats.org/officeDocument/2006/relationships"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394C987-F03D-47C7-AFE4-233760AFC46F}">
      <dsp:nvSpPr>
        <dsp:cNvPr id="0" name=""/>
        <dsp:cNvSpPr/>
      </dsp:nvSpPr>
      <dsp:spPr>
        <a:xfrm>
          <a:off x="997325" y="2026"/>
          <a:ext cx="3333903" cy="8634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386" tIns="91386" rIns="91386" bIns="91386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u="sng" kern="1200" dirty="0"/>
            <a:t>June 2021</a:t>
          </a:r>
          <a:r>
            <a:rPr lang="en-US" sz="1800" b="1" kern="1200" dirty="0"/>
            <a:t>: Founding</a:t>
          </a:r>
        </a:p>
      </dsp:txBody>
      <dsp:txXfrm>
        <a:off x="997325" y="2026"/>
        <a:ext cx="3333903" cy="863485"/>
      </dsp:txXfrm>
    </dsp:sp>
    <dsp:sp modelId="{F83B9B12-8360-49A7-9DEF-C494B2DAE930}">
      <dsp:nvSpPr>
        <dsp:cNvPr id="0" name=""/>
        <dsp:cNvSpPr/>
      </dsp:nvSpPr>
      <dsp:spPr>
        <a:xfrm>
          <a:off x="0" y="1081383"/>
          <a:ext cx="4331229" cy="863485"/>
        </a:xfrm>
        <a:prstGeom prst="roundRect">
          <a:avLst>
            <a:gd name="adj" fmla="val 1000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403C9121-A34F-4A0E-8F09-73F2C9F4F3C0}">
      <dsp:nvSpPr>
        <dsp:cNvPr id="0" name=""/>
        <dsp:cNvSpPr/>
      </dsp:nvSpPr>
      <dsp:spPr>
        <a:xfrm>
          <a:off x="261204" y="1275667"/>
          <a:ext cx="474916" cy="474916"/>
        </a:xfrm>
        <a:prstGeom prst="rect">
          <a:avLst/>
        </a:prstGeom>
        <a:blipFill>
          <a:blip xmlns:r="http://schemas.openxmlformats.org/officeDocument/2006/relationships"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B9B7532-13B5-4357-A2A5-395554B074B8}">
      <dsp:nvSpPr>
        <dsp:cNvPr id="0" name=""/>
        <dsp:cNvSpPr/>
      </dsp:nvSpPr>
      <dsp:spPr>
        <a:xfrm>
          <a:off x="997325" y="1081383"/>
          <a:ext cx="3333903" cy="8634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386" tIns="91386" rIns="91386" bIns="91386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u="sng" kern="1200" dirty="0"/>
            <a:t>DEC ‘21</a:t>
          </a:r>
          <a:r>
            <a:rPr lang="en-US" sz="1800" b="1" kern="1200" dirty="0"/>
            <a:t>: 1000 Subscribers</a:t>
          </a:r>
        </a:p>
      </dsp:txBody>
      <dsp:txXfrm>
        <a:off x="997325" y="1081383"/>
        <a:ext cx="3333903" cy="863485"/>
      </dsp:txXfrm>
    </dsp:sp>
    <dsp:sp modelId="{AA25B106-D041-4BE5-A0EB-D8FFBB35B77E}">
      <dsp:nvSpPr>
        <dsp:cNvPr id="0" name=""/>
        <dsp:cNvSpPr/>
      </dsp:nvSpPr>
      <dsp:spPr>
        <a:xfrm>
          <a:off x="0" y="2160739"/>
          <a:ext cx="4331229" cy="863485"/>
        </a:xfrm>
        <a:prstGeom prst="roundRect">
          <a:avLst>
            <a:gd name="adj" fmla="val 10000"/>
          </a:avLst>
        </a:prstGeom>
        <a:solidFill>
          <a:schemeClr val="accent4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DC003BC4-106C-4730-8D07-7F96928769C9}">
      <dsp:nvSpPr>
        <dsp:cNvPr id="0" name=""/>
        <dsp:cNvSpPr/>
      </dsp:nvSpPr>
      <dsp:spPr>
        <a:xfrm>
          <a:off x="261204" y="2355024"/>
          <a:ext cx="474916" cy="474916"/>
        </a:xfrm>
        <a:prstGeom prst="rect">
          <a:avLst/>
        </a:prstGeom>
        <a:blipFill>
          <a:blip xmlns:r="http://schemas.openxmlformats.org/officeDocument/2006/relationships"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EA8F6EAD-82DE-40F6-A572-DC7BC803C971}">
      <dsp:nvSpPr>
        <dsp:cNvPr id="0" name=""/>
        <dsp:cNvSpPr/>
      </dsp:nvSpPr>
      <dsp:spPr>
        <a:xfrm>
          <a:off x="997325" y="2160739"/>
          <a:ext cx="3333903" cy="8634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386" tIns="91386" rIns="91386" bIns="91386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u="sng" kern="1200" dirty="0"/>
            <a:t>June 2022</a:t>
          </a:r>
          <a:r>
            <a:rPr lang="en-US" sz="1800" b="1" kern="1200" dirty="0"/>
            <a:t>: 20 Peacebuilder Projects Launched</a:t>
          </a:r>
        </a:p>
      </dsp:txBody>
      <dsp:txXfrm>
        <a:off x="997325" y="2160739"/>
        <a:ext cx="3333903" cy="863485"/>
      </dsp:txXfrm>
    </dsp:sp>
    <dsp:sp modelId="{FC53239C-87F4-412A-99A0-64E41293D870}">
      <dsp:nvSpPr>
        <dsp:cNvPr id="0" name=""/>
        <dsp:cNvSpPr/>
      </dsp:nvSpPr>
      <dsp:spPr>
        <a:xfrm>
          <a:off x="0" y="3240096"/>
          <a:ext cx="4331229" cy="863485"/>
        </a:xfrm>
        <a:prstGeom prst="roundRect">
          <a:avLst>
            <a:gd name="adj" fmla="val 10000"/>
          </a:avLst>
        </a:prstGeom>
        <a:solidFill>
          <a:schemeClr val="accent5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BAC5D863-5F25-4E98-90D0-7C46FF4580FD}">
      <dsp:nvSpPr>
        <dsp:cNvPr id="0" name=""/>
        <dsp:cNvSpPr/>
      </dsp:nvSpPr>
      <dsp:spPr>
        <a:xfrm>
          <a:off x="261204" y="3434380"/>
          <a:ext cx="474916" cy="474916"/>
        </a:xfrm>
        <a:prstGeom prst="rect">
          <a:avLst/>
        </a:prstGeom>
        <a:blipFill>
          <a:blip xmlns:r="http://schemas.openxmlformats.org/officeDocument/2006/relationships"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D3E0B9E2-A995-42F3-90F4-91287C85E4AD}">
      <dsp:nvSpPr>
        <dsp:cNvPr id="0" name=""/>
        <dsp:cNvSpPr/>
      </dsp:nvSpPr>
      <dsp:spPr>
        <a:xfrm>
          <a:off x="997325" y="3240096"/>
          <a:ext cx="3333903" cy="8634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386" tIns="91386" rIns="91386" bIns="91386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u="sng" kern="1200" dirty="0"/>
            <a:t>DEC ‘22: </a:t>
          </a:r>
          <a:r>
            <a:rPr lang="en-US" sz="1800" b="1" kern="1200" dirty="0"/>
            <a:t>$120K Raised &amp; 3000 Subscribers</a:t>
          </a:r>
        </a:p>
      </dsp:txBody>
      <dsp:txXfrm>
        <a:off x="997325" y="3240096"/>
        <a:ext cx="3333903" cy="863485"/>
      </dsp:txXfrm>
    </dsp:sp>
    <dsp:sp modelId="{64DA1901-0985-486A-8143-E038092A445F}">
      <dsp:nvSpPr>
        <dsp:cNvPr id="0" name=""/>
        <dsp:cNvSpPr/>
      </dsp:nvSpPr>
      <dsp:spPr>
        <a:xfrm>
          <a:off x="0" y="4346748"/>
          <a:ext cx="4331229" cy="863485"/>
        </a:xfrm>
        <a:prstGeom prst="roundRect">
          <a:avLst>
            <a:gd name="adj" fmla="val 10000"/>
          </a:avLst>
        </a:prstGeom>
        <a:solidFill>
          <a:schemeClr val="accent6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840349ED-798D-4485-BDCC-E5B718DFE2A0}">
      <dsp:nvSpPr>
        <dsp:cNvPr id="0" name=""/>
        <dsp:cNvSpPr/>
      </dsp:nvSpPr>
      <dsp:spPr>
        <a:xfrm>
          <a:off x="261204" y="4513737"/>
          <a:ext cx="474916" cy="474916"/>
        </a:xfrm>
        <a:prstGeom prst="rect">
          <a:avLst/>
        </a:prstGeom>
        <a:blipFill>
          <a:blip xmlns:r="http://schemas.openxmlformats.org/officeDocument/2006/relationships"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BA6B9638-8047-4E2D-9C4C-43B91B996693}">
      <dsp:nvSpPr>
        <dsp:cNvPr id="0" name=""/>
        <dsp:cNvSpPr/>
      </dsp:nvSpPr>
      <dsp:spPr>
        <a:xfrm>
          <a:off x="997325" y="4319453"/>
          <a:ext cx="3333903" cy="8634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386" tIns="91386" rIns="91386" bIns="91386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u="sng" kern="1200" dirty="0"/>
            <a:t>June 2023:</a:t>
          </a:r>
          <a:r>
            <a:rPr lang="en-US" sz="1800" b="1" u="none" kern="1200" dirty="0"/>
            <a:t> 50</a:t>
          </a:r>
          <a:r>
            <a:rPr lang="en-US" sz="1800" b="1" kern="1200" dirty="0"/>
            <a:t> Peacebuilder Projects Launched</a:t>
          </a:r>
        </a:p>
      </dsp:txBody>
      <dsp:txXfrm>
        <a:off x="997325" y="4319453"/>
        <a:ext cx="3333903" cy="863485"/>
      </dsp:txXfrm>
    </dsp:sp>
    <dsp:sp modelId="{B4D46BB4-A096-4982-8817-89A7CCB17928}">
      <dsp:nvSpPr>
        <dsp:cNvPr id="0" name=""/>
        <dsp:cNvSpPr/>
      </dsp:nvSpPr>
      <dsp:spPr>
        <a:xfrm>
          <a:off x="0" y="5398810"/>
          <a:ext cx="4331229" cy="863485"/>
        </a:xfrm>
        <a:prstGeom prst="roundRect">
          <a:avLst>
            <a:gd name="adj" fmla="val 10000"/>
          </a:avLst>
        </a:prstGeom>
        <a:solidFill>
          <a:schemeClr val="accent2"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3B85D175-8CDD-4077-B59D-D29A2C161DDE}">
      <dsp:nvSpPr>
        <dsp:cNvPr id="0" name=""/>
        <dsp:cNvSpPr/>
      </dsp:nvSpPr>
      <dsp:spPr>
        <a:xfrm>
          <a:off x="261204" y="5593094"/>
          <a:ext cx="474916" cy="474916"/>
        </a:xfrm>
        <a:prstGeom prst="rect">
          <a:avLst/>
        </a:prstGeom>
        <a:blipFill>
          <a:blip xmlns:r="http://schemas.openxmlformats.org/officeDocument/2006/relationships"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a:blipFill>
        <a:ln w="15875" cap="rnd" cmpd="sng" algn="ctr">
          <a:noFill/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9433EC9F-50D3-46BC-96B2-50C2E094046E}">
      <dsp:nvSpPr>
        <dsp:cNvPr id="0" name=""/>
        <dsp:cNvSpPr/>
      </dsp:nvSpPr>
      <dsp:spPr>
        <a:xfrm>
          <a:off x="997325" y="5398810"/>
          <a:ext cx="3333903" cy="863485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386" tIns="91386" rIns="91386" bIns="91386" numCol="1" spcCol="1270" anchor="ctr" anchorCtr="0">
          <a:noAutofit/>
        </a:bodyPr>
        <a:lstStyle/>
        <a:p>
          <a:pPr marL="0" lvl="0" indent="0" algn="l" defTabSz="8001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b="1" u="sng" kern="1200" dirty="0"/>
            <a:t>DEC ’23</a:t>
          </a:r>
          <a:r>
            <a:rPr lang="en-US" sz="1800" b="1" kern="1200" dirty="0"/>
            <a:t>: $250K Raised &amp; 10,000 Subscribers</a:t>
          </a:r>
        </a:p>
      </dsp:txBody>
      <dsp:txXfrm>
        <a:off x="997325" y="5398810"/>
        <a:ext cx="3333903" cy="863485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7D21062-5C1F-4192-9757-A256C845D6B0}">
      <dsp:nvSpPr>
        <dsp:cNvPr id="0" name=""/>
        <dsp:cNvSpPr/>
      </dsp:nvSpPr>
      <dsp:spPr>
        <a:xfrm rot="5400000">
          <a:off x="3687164" y="-1424031"/>
          <a:ext cx="792491" cy="3843209"/>
        </a:xfrm>
        <a:prstGeom prst="round2SameRect">
          <a:avLst/>
        </a:prstGeom>
        <a:solidFill>
          <a:schemeClr val="accent2">
            <a:tint val="40000"/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2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Pay for first permanent staff members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Finish Online Peacebuilder Platform</a:t>
          </a:r>
        </a:p>
      </dsp:txBody>
      <dsp:txXfrm rot="-5400000">
        <a:off x="2161805" y="140014"/>
        <a:ext cx="3804523" cy="715119"/>
      </dsp:txXfrm>
    </dsp:sp>
    <dsp:sp modelId="{D8819E96-F2A5-4CD2-B94E-9D988F4B5186}">
      <dsp:nvSpPr>
        <dsp:cNvPr id="0" name=""/>
        <dsp:cNvSpPr/>
      </dsp:nvSpPr>
      <dsp:spPr>
        <a:xfrm>
          <a:off x="0" y="2265"/>
          <a:ext cx="2161805" cy="990614"/>
        </a:xfrm>
        <a:prstGeom prst="roundRect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2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b="1" kern="1200" dirty="0"/>
            <a:t>$25K Donation </a:t>
          </a:r>
          <a:endParaRPr lang="en-US" sz="2600" kern="1200" dirty="0"/>
        </a:p>
      </dsp:txBody>
      <dsp:txXfrm>
        <a:off x="48358" y="50623"/>
        <a:ext cx="2065089" cy="893898"/>
      </dsp:txXfrm>
    </dsp:sp>
    <dsp:sp modelId="{2609E29A-29F0-4680-A8F9-E663C23A641E}">
      <dsp:nvSpPr>
        <dsp:cNvPr id="0" name=""/>
        <dsp:cNvSpPr/>
      </dsp:nvSpPr>
      <dsp:spPr>
        <a:xfrm rot="5400000">
          <a:off x="3687164" y="-383886"/>
          <a:ext cx="792491" cy="3843209"/>
        </a:xfrm>
        <a:prstGeom prst="round2SameRect">
          <a:avLst/>
        </a:prstGeom>
        <a:solidFill>
          <a:schemeClr val="accent3">
            <a:tint val="40000"/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3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Website Development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Virtual Assistants &amp; Consultants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Social Media Managers</a:t>
          </a:r>
        </a:p>
      </dsp:txBody>
      <dsp:txXfrm rot="-5400000">
        <a:off x="2161805" y="1180159"/>
        <a:ext cx="3804523" cy="715119"/>
      </dsp:txXfrm>
    </dsp:sp>
    <dsp:sp modelId="{145420A8-9894-437C-9AF2-E227FC163164}">
      <dsp:nvSpPr>
        <dsp:cNvPr id="0" name=""/>
        <dsp:cNvSpPr/>
      </dsp:nvSpPr>
      <dsp:spPr>
        <a:xfrm>
          <a:off x="0" y="1042410"/>
          <a:ext cx="2161805" cy="990614"/>
        </a:xfrm>
        <a:prstGeom prst="roundRect">
          <a:avLst/>
        </a:prstGeom>
        <a:gradFill rotWithShape="0">
          <a:gsLst>
            <a:gs pos="0">
              <a:schemeClr val="accent3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3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b="1" kern="1200" dirty="0"/>
            <a:t>Digital Volunteers</a:t>
          </a:r>
          <a:endParaRPr lang="en-US" sz="2600" kern="1200" dirty="0"/>
        </a:p>
      </dsp:txBody>
      <dsp:txXfrm>
        <a:off x="48358" y="1090768"/>
        <a:ext cx="2065089" cy="893898"/>
      </dsp:txXfrm>
    </dsp:sp>
    <dsp:sp modelId="{C43D2528-899E-4616-ACA5-F0B4BC735BFB}">
      <dsp:nvSpPr>
        <dsp:cNvPr id="0" name=""/>
        <dsp:cNvSpPr/>
      </dsp:nvSpPr>
      <dsp:spPr>
        <a:xfrm rot="5400000">
          <a:off x="3687164" y="656258"/>
          <a:ext cx="792491" cy="3843209"/>
        </a:xfrm>
        <a:prstGeom prst="round2SameRect">
          <a:avLst/>
        </a:prstGeom>
        <a:solidFill>
          <a:schemeClr val="accent4">
            <a:tint val="40000"/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4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Subject Matter Experts</a:t>
          </a:r>
        </a:p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Join our “Mentor Circle” &amp; Sponsor a Peacebuilder</a:t>
          </a:r>
        </a:p>
      </dsp:txBody>
      <dsp:txXfrm rot="-5400000">
        <a:off x="2161805" y="2220303"/>
        <a:ext cx="3804523" cy="715119"/>
      </dsp:txXfrm>
    </dsp:sp>
    <dsp:sp modelId="{693009A9-6CE9-4914-81F0-76BDACDA2AF0}">
      <dsp:nvSpPr>
        <dsp:cNvPr id="0" name=""/>
        <dsp:cNvSpPr/>
      </dsp:nvSpPr>
      <dsp:spPr>
        <a:xfrm>
          <a:off x="0" y="2082556"/>
          <a:ext cx="2161805" cy="990614"/>
        </a:xfrm>
        <a:prstGeom prst="roundRect">
          <a:avLst/>
        </a:prstGeom>
        <a:gradFill rotWithShape="0">
          <a:gsLst>
            <a:gs pos="0">
              <a:schemeClr val="accent4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4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b="1" kern="1200" dirty="0"/>
            <a:t>Mentors</a:t>
          </a:r>
          <a:endParaRPr lang="en-US" sz="2600" kern="1200" dirty="0"/>
        </a:p>
      </dsp:txBody>
      <dsp:txXfrm>
        <a:off x="48358" y="2130914"/>
        <a:ext cx="2065089" cy="893898"/>
      </dsp:txXfrm>
    </dsp:sp>
    <dsp:sp modelId="{A57BAEE2-B2FF-43A4-8821-D2558088762C}">
      <dsp:nvSpPr>
        <dsp:cNvPr id="0" name=""/>
        <dsp:cNvSpPr/>
      </dsp:nvSpPr>
      <dsp:spPr>
        <a:xfrm rot="5400000">
          <a:off x="3687164" y="1696403"/>
          <a:ext cx="792491" cy="3843209"/>
        </a:xfrm>
        <a:prstGeom prst="round2SameRect">
          <a:avLst/>
        </a:prstGeom>
        <a:solidFill>
          <a:schemeClr val="accent5">
            <a:tint val="40000"/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5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FB/IG/YouTube= Like, Comment, Share</a:t>
          </a:r>
        </a:p>
      </dsp:txBody>
      <dsp:txXfrm rot="-5400000">
        <a:off x="2161805" y="3260448"/>
        <a:ext cx="3804523" cy="715119"/>
      </dsp:txXfrm>
    </dsp:sp>
    <dsp:sp modelId="{F6B93B18-82F6-4A21-93ED-CDEDD83B013D}">
      <dsp:nvSpPr>
        <dsp:cNvPr id="0" name=""/>
        <dsp:cNvSpPr/>
      </dsp:nvSpPr>
      <dsp:spPr>
        <a:xfrm>
          <a:off x="0" y="3122701"/>
          <a:ext cx="2161805" cy="990614"/>
        </a:xfrm>
        <a:prstGeom prst="roundRect">
          <a:avLst/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b="1" kern="1200" dirty="0"/>
            <a:t>Share</a:t>
          </a:r>
          <a:endParaRPr lang="en-US" sz="2600" kern="1200" dirty="0"/>
        </a:p>
      </dsp:txBody>
      <dsp:txXfrm>
        <a:off x="48358" y="3171059"/>
        <a:ext cx="2065089" cy="893898"/>
      </dsp:txXfrm>
    </dsp:sp>
    <dsp:sp modelId="{065CA6C2-183B-4D33-9E3C-8EF6544282B5}">
      <dsp:nvSpPr>
        <dsp:cNvPr id="0" name=""/>
        <dsp:cNvSpPr/>
      </dsp:nvSpPr>
      <dsp:spPr>
        <a:xfrm rot="5400000">
          <a:off x="3687164" y="2736549"/>
          <a:ext cx="792491" cy="3843209"/>
        </a:xfrm>
        <a:prstGeom prst="round2SameRect">
          <a:avLst/>
        </a:prstGeom>
        <a:solidFill>
          <a:schemeClr val="accent6">
            <a:tint val="40000"/>
            <a:alpha val="90000"/>
            <a:hueOff val="0"/>
            <a:satOff val="0"/>
            <a:lumOff val="0"/>
            <a:alphaOff val="0"/>
          </a:schemeClr>
        </a:solidFill>
        <a:ln w="9525" cap="rnd" cmpd="sng" algn="ctr">
          <a:solidFill>
            <a:schemeClr val="accent6">
              <a:tint val="40000"/>
              <a:alpha val="90000"/>
              <a:hueOff val="0"/>
              <a:satOff val="0"/>
              <a:lumOff val="0"/>
              <a:alphaOff val="0"/>
            </a:schemeClr>
          </a:solidFill>
          <a:prstDash val="solid"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extrusionH="12700" prstMaterial="plastic">
          <a:bevelT w="50800" h="50800"/>
        </a:sp3d>
      </dsp:spPr>
      <dsp:style>
        <a:lnRef idx="1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/>
      </dsp:style>
      <dsp:txBody>
        <a:bodyPr spcFirstLastPara="0" vert="horz" wrap="square" lIns="53340" tIns="26670" rIns="53340" bIns="26670" numCol="1" spcCol="1270" anchor="ctr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sz="1400" kern="1200" dirty="0"/>
            <a:t>Launch Your Own Social Venture</a:t>
          </a:r>
        </a:p>
      </dsp:txBody>
      <dsp:txXfrm rot="-5400000">
        <a:off x="2161805" y="4300594"/>
        <a:ext cx="3804523" cy="715119"/>
      </dsp:txXfrm>
    </dsp:sp>
    <dsp:sp modelId="{E3A171CB-CADE-4839-8CE9-2F1B3268F8BF}">
      <dsp:nvSpPr>
        <dsp:cNvPr id="0" name=""/>
        <dsp:cNvSpPr/>
      </dsp:nvSpPr>
      <dsp:spPr>
        <a:xfrm>
          <a:off x="0" y="4162846"/>
          <a:ext cx="2161805" cy="990614"/>
        </a:xfrm>
        <a:prstGeom prst="roundRect">
          <a:avLst/>
        </a:prstGeom>
        <a:gradFill rotWithShape="0">
          <a:gsLst>
            <a:gs pos="0">
              <a:schemeClr val="accent6">
                <a:hueOff val="0"/>
                <a:satOff val="0"/>
                <a:lumOff val="0"/>
                <a:alphaOff val="0"/>
                <a:tint val="96000"/>
                <a:lumMod val="104000"/>
              </a:schemeClr>
            </a:gs>
            <a:gs pos="100000">
              <a:schemeClr val="accent6">
                <a:hueOff val="0"/>
                <a:satOff val="0"/>
                <a:lumOff val="0"/>
                <a:alphaOff val="0"/>
                <a:shade val="98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25000"/>
            </a:srgbClr>
          </a:outerShdw>
        </a:effectLst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99060" tIns="49530" rIns="99060" bIns="49530" numCol="1" spcCol="1270" anchor="ctr" anchorCtr="0">
          <a:noAutofit/>
        </a:bodyPr>
        <a:lstStyle/>
        <a:p>
          <a:pPr marL="0" lvl="0" indent="0" algn="ctr" defTabSz="11557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600" b="1" kern="1200" dirty="0"/>
            <a:t>Join</a:t>
          </a:r>
        </a:p>
      </dsp:txBody>
      <dsp:txXfrm>
        <a:off x="48358" y="4211204"/>
        <a:ext cx="2065089" cy="89389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18/5/layout/CenteredIconLabelDescriptionList">
  <dgm:title val="Centered Icon Label Description List"/>
  <dgm:desc val="Use to show non-sequential or grouped chunks of information. The placeholder holds an icon or small picture, and corresponding text boxes show Level 1 and Level 2 text respectively. Works well for minimal Level 1 text accompanied by lengthier Level two text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/>
      </dgm:if>
      <dgm:else name="Name2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Node" refType="h" fact="0.45"/>
      <dgm:constr type="w" for="ch" forName="compNode" val="120"/>
      <dgm:constr type="w" for="ch" forName="sibTrans" refType="w" refFor="ch" refForName="compNode" fact="0.175"/>
      <dgm:constr type="primFontSz" for="des" forName="parTx" val="36"/>
      <dgm:constr type="primFontSz" for="des" forName="desTx" refType="primFontSz" refFor="des" refForName="parTx" op="lte" fact="0.75"/>
      <dgm:constr type="h" for="des" forName="compNode" op="equ"/>
      <dgm:constr type="h" for="des" forName="iconRect" op="equ"/>
      <dgm:constr type="w" for="des" forName="iconRect" op="equ"/>
      <dgm:constr type="h" for="des" forName="iconSpace" op="equ"/>
      <dgm:constr type="h" for="des" forName="parTx" op="equ"/>
      <dgm:constr type="h" for="des" forName="txSpace" op="equ"/>
      <dgm:constr type="h" for="des" forName="desTx" op="equ"/>
    </dgm:constrLst>
    <dgm:ruleLst>
      <dgm:rule type="w" for="ch" forName="compNode" val="0" fact="NaN" max="NaN"/>
    </dgm:ruleLst>
    <dgm:forEach name="Name3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onstrLst>
          <dgm:constr type="w" for="ch" forName="iconRect" refType="w" fact="0.35"/>
          <dgm:constr type="h" for="ch" forName="iconRect" refType="w" refFor="ch" refForName="iconRect"/>
          <dgm:constr type="ctrX" for="ch" forName="iconRect" refType="w" fact="0.5"/>
          <dgm:constr type="t" for="ch" forName="iconRect"/>
          <dgm:constr type="w" for="ch" forName="iconSpace" refType="w"/>
          <dgm:constr type="h" for="ch" forName="iconSpace" refType="h" fact="0.043"/>
          <dgm:constr type="l" for="ch" forName="iconSpace"/>
          <dgm:constr type="t" for="ch" forName="iconSpace" refType="b" refFor="ch" refForName="iconRect"/>
          <dgm:constr type="w" for="ch" forName="parTx" refType="w"/>
          <dgm:constr type="h" for="ch" forName="parTx" refType="w" fact="0.15"/>
          <dgm:constr type="l" for="ch" forName="parTx"/>
          <dgm:constr type="t" for="ch" forName="parTx" refType="b" refFor="ch" refForName="iconSpace"/>
          <dgm:constr type="h" for="ch" forName="txSpace" refType="h" fact="0.02"/>
          <dgm:constr type="w" for="ch" forName="txSpace" refType="w"/>
          <dgm:constr type="l" for="ch" forName="txSpace"/>
          <dgm:constr type="t" for="ch" forName="txSpace" refType="b" refFor="ch" refForName="parTx"/>
          <dgm:constr type="w" for="ch" forName="desTx" refType="w"/>
          <dgm:constr type="l" for="ch" forName="desTx"/>
          <dgm:constr type="t" for="ch" forName="desTx" refType="b" refFor="ch" refForName="txSpace"/>
        </dgm:constrLst>
        <dgm:ruleLst>
          <dgm:rule type="h" val="INF" fact="NaN" max="NaN"/>
        </dgm:ruleLst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icon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t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/>
            <dgm:constr type="rMarg"/>
            <dgm:constr type="tMarg"/>
            <dgm:constr type="bMarg"/>
          </dgm:constrLst>
          <dgm:ruleLst>
            <dgm:rule type="primFontSz" val="14" fact="NaN" max="NaN"/>
            <dgm:rule type="h" val="INF" fact="NaN" max="NaN"/>
          </dgm:ruleLst>
        </dgm:layoutNode>
        <dgm:layoutNode name="tx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desTx" styleLbl="revTx">
          <dgm:varLst/>
          <dgm:alg type="tx">
            <dgm:param type="stBulletLvl" val="0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refType="primFontSz"/>
            <dgm:constr type="lMarg"/>
            <dgm:constr type="rMarg"/>
            <dgm:constr type="tMarg"/>
            <dgm:constr type="bMarg"/>
          </dgm:constrLst>
          <dgm:ruleLst>
            <dgm:rule type="primFontSz" val="NaN" fact="NaN" max="17"/>
            <dgm:rule type="h" val="INF" fact="NaN" max="NaN"/>
          </dgm:ruleLst>
        </dgm:layoutNode>
      </dgm:layoutNode>
      <dgm:forEach name="Name4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  <a:defRPr b="1"/>
        </a:lvl1pPr>
        <a:lvl2pPr>
          <a:lnSpc>
            <a:spcPct val="100000"/>
          </a:lnSpc>
        </a:lvl2pPr>
      </dgm1612:lstStyle>
    </a:ext>
  </dgm:extLst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ierarchy1">
  <dgm:title val=""/>
  <dgm:desc val=""/>
  <dgm:catLst>
    <dgm:cat type="hierarchy" pri="2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" destId="22" srcOrd="1" destOrd="0"/>
        <dgm:cxn modelId="33" srcId="3" destId="3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</dgm:ptLst>
      <dgm:cxnLst>
        <dgm:cxn modelId="2" srcId="0" destId="1" srcOrd="0" destOrd="0"/>
        <dgm:cxn modelId="13" srcId="1" destId="11" srcOrd="0" destOrd="0"/>
        <dgm:cxn modelId="14" srcId="1" destId="1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21"/>
        <dgm:pt modelId="211"/>
        <dgm:pt modelId="3"/>
        <dgm:pt modelId="31"/>
        <dgm:pt modelId="311"/>
      </dgm:ptLst>
      <dgm:cxnLst>
        <dgm:cxn modelId="4" srcId="0" destId="1" srcOrd="0" destOrd="0"/>
        <dgm:cxn modelId="5" srcId="1" destId="2" srcOrd="0" destOrd="0"/>
        <dgm:cxn modelId="6" srcId="1" destId="3" srcOrd="1" destOrd="0"/>
        <dgm:cxn modelId="23" srcId="2" destId="21" srcOrd="0" destOrd="0"/>
        <dgm:cxn modelId="24" srcId="21" destId="211" srcOrd="0" destOrd="0"/>
        <dgm:cxn modelId="33" srcId="3" destId="31" srcOrd="0" destOrd="0"/>
        <dgm:cxn modelId="34" srcId="31" destId="311" srcOrd="0" destOrd="0"/>
      </dgm:cxnLst>
      <dgm:bg/>
      <dgm:whole/>
    </dgm:dataModel>
  </dgm:clrData>
  <dgm:layoutNode name="hierChild1">
    <dgm:varLst>
      <dgm:chPref val="1"/>
      <dgm:dir/>
      <dgm:animOne val="branch"/>
      <dgm:animLvl val="lvl"/>
      <dgm:resizeHandles/>
    </dgm:varLst>
    <dgm:choose name="Name0">
      <dgm:if name="Name1" func="var" arg="dir" op="equ" val="norm">
        <dgm:alg type="hierChild">
          <dgm:param type="linDir" val="fromL"/>
        </dgm:alg>
      </dgm:if>
      <dgm:else name="Name2">
        <dgm:alg type="hierChild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primFontSz" for="des" ptType="node" op="equ" val="65"/>
      <dgm:constr type="w" for="des" forName="composite" refType="w"/>
      <dgm:constr type="h" for="des" forName="composite" refType="w" refFor="des" refForName="composite" fact="0.667"/>
      <dgm:constr type="w" for="des" forName="composite2" refType="w" refFor="des" refForName="composite"/>
      <dgm:constr type="h" for="des" forName="composite2" refType="h" refFor="des" refForName="composite"/>
      <dgm:constr type="w" for="des" forName="composite3" refType="w" refFor="des" refForName="composite"/>
      <dgm:constr type="h" for="des" forName="composite3" refType="h" refFor="des" refForName="composite"/>
      <dgm:constr type="w" for="des" forName="composite4" refType="w" refFor="des" refForName="composite"/>
      <dgm:constr type="h" for="des" forName="composite4" refType="h" refFor="des" refForName="composite"/>
      <dgm:constr type="w" for="des" forName="composite5" refType="w" refFor="des" refForName="composite"/>
      <dgm:constr type="h" for="des" forName="composite5" refType="h" refFor="des" refForName="composite"/>
      <dgm:constr type="sibSp" refType="w" refFor="des" refForName="composite" fact="0.1"/>
      <dgm:constr type="sibSp" for="des" forName="hierChild2" refType="sibSp"/>
      <dgm:constr type="sibSp" for="des" forName="hierChild3" refType="sibSp"/>
      <dgm:constr type="sibSp" for="des" forName="hierChild4" refType="sibSp"/>
      <dgm:constr type="sibSp" for="des" forName="hierChild5" refType="sibSp"/>
      <dgm:constr type="sibSp" for="des" forName="hierChild6" refType="sibSp"/>
      <dgm:constr type="sp" for="des" forName="hierRoot1" refType="h" refFor="des" refForName="composite" fact="0.25"/>
      <dgm:constr type="sp" for="des" forName="hierRoot2" refType="sp" refFor="des" refForName="hierRoot1"/>
      <dgm:constr type="sp" for="des" forName="hierRoot3" refType="sp" refFor="des" refForName="hierRoot1"/>
      <dgm:constr type="sp" for="des" forName="hierRoot4" refType="sp" refFor="des" refForName="hierRoot1"/>
      <dgm:constr type="sp" for="des" forName="hierRoot5" refType="sp" refFor="des" refForName="hierRoot1"/>
    </dgm:constrLst>
    <dgm:ruleLst/>
    <dgm:forEach name="Name3" axis="ch">
      <dgm:forEach name="Name4" axis="self" ptType="node">
        <dgm:layoutNode name="hierRoot1">
          <dgm:alg type="hierRoot"/>
          <dgm:shape xmlns:r="http://schemas.openxmlformats.org/officeDocument/2006/relationships" r:blip="">
            <dgm:adjLst/>
          </dgm:shape>
          <dgm:presOf/>
          <dgm:constrLst>
            <dgm:constr type="bendDist" for="des" ptType="parTrans" refType="sp" fact="0.5"/>
          </dgm:constrLst>
          <dgm:ruleLst/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onstrLst>
              <dgm:constr type="w" for="ch" forName="background" refType="w" fact="0.9"/>
              <dgm:constr type="h" for="ch" forName="background" refType="w" refFor="ch" refForName="background" fact="0.635"/>
              <dgm:constr type="t" for="ch" forName="background"/>
              <dgm:constr type="l" for="ch" forName="background"/>
              <dgm:constr type="w" for="ch" forName="text" refType="w" fact="0.9"/>
              <dgm:constr type="h" for="ch" forName="text" refType="w" refFor="ch" refForName="text" fact="0.635"/>
              <dgm:constr type="t" for="ch" forName="text" refType="w" fact="0.095"/>
              <dgm:constr type="l" for="ch" forName="text" refType="w" fact="0.1"/>
            </dgm:constrLst>
            <dgm:ruleLst/>
            <dgm:layoutNode name="background" styleLbl="node0" moveWith="text"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/>
              <dgm:constrLst/>
              <dgm:ruleLst/>
            </dgm:layoutNode>
            <dgm:layoutNode name="text" styleLbl="fgAcc0">
              <dgm:varLst>
                <dgm:chPref val="3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3"/>
                <dgm:constr type="bMarg" refType="primFontSz" fact="0.3"/>
                <dgm:constr type="lMarg" refType="primFontSz" fact="0.3"/>
                <dgm:constr type="rMarg" refType="primFontSz" fact="0.3"/>
              </dgm:constrLst>
              <dgm:ruleLst>
                <dgm:rule type="primFontSz" val="5" fact="NaN" max="NaN"/>
              </dgm:ruleLst>
            </dgm:layoutNode>
          </dgm:layoutNode>
          <dgm:layoutNode name="hierChild2">
            <dgm:choose name="Name5">
              <dgm:if name="Name6" func="var" arg="dir" op="equ" val="norm">
                <dgm:alg type="hierChild">
                  <dgm:param type="linDir" val="fromL"/>
                </dgm:alg>
              </dgm:if>
              <dgm:else name="Name7">
                <dgm:alg type="hierChild">
                  <dgm:param type="linDir" val="fromR"/>
                </dgm:alg>
              </dgm:else>
            </dgm:choose>
            <dgm:shape xmlns:r="http://schemas.openxmlformats.org/officeDocument/2006/relationships" r:blip="">
              <dgm:adjLst/>
            </dgm:shape>
            <dgm:presOf/>
            <dgm:constrLst/>
            <dgm:ruleLst/>
            <dgm:forEach name="Name8" axis="ch">
              <dgm:forEach name="Name9" axis="self" ptType="parTrans" cnt="1">
                <dgm:layoutNode name="Name10">
                  <dgm:alg type="conn">
                    <dgm:param type="dim" val="1D"/>
                    <dgm:param type="endSty" val="noArr"/>
                    <dgm:param type="connRout" val="bend"/>
                    <dgm:param type="bendPt" val="end"/>
                    <dgm:param type="begPts" val="bCtr"/>
                    <dgm:param type="endPts" val="tCtr"/>
                    <dgm:param type="srcNode" val="background"/>
                    <dgm:param type="dstNode" val="background2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  <dgm:forEach name="Name11" axis="self" ptType="node">
                <dgm:layoutNode name="hierRoot2">
                  <dgm:alg type="hierRoot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bendDist" for="des" ptType="parTrans" refType="sp" fact="0.5"/>
                  </dgm:constrLst>
                  <dgm:ruleLst/>
                  <dgm:layoutNode name="composite2">
                    <dgm:alg type="composite"/>
                    <dgm:shape xmlns:r="http://schemas.openxmlformats.org/officeDocument/2006/relationships" r:blip="">
                      <dgm:adjLst/>
                    </dgm:shape>
                    <dgm:presOf/>
                    <dgm:constrLst>
                      <dgm:constr type="w" for="ch" forName="background2" refType="w" fact="0.9"/>
                      <dgm:constr type="h" for="ch" forName="background2" refType="w" refFor="ch" refForName="background2" fact="0.635"/>
                      <dgm:constr type="t" for="ch" forName="background2"/>
                      <dgm:constr type="l" for="ch" forName="background2"/>
                      <dgm:constr type="w" for="ch" forName="text2" refType="w" fact="0.9"/>
                      <dgm:constr type="h" for="ch" forName="text2" refType="w" refFor="ch" refForName="text2" fact="0.635"/>
                      <dgm:constr type="t" for="ch" forName="text2" refType="w" fact="0.095"/>
                      <dgm:constr type="l" for="ch" forName="text2" refType="w" fact="0.1"/>
                    </dgm:constrLst>
                    <dgm:ruleLst/>
                    <dgm:layoutNode name="background2" moveWith="text2">
                      <dgm:alg type="sp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/>
                      <dgm:constrLst/>
                      <dgm:ruleLst/>
                    </dgm:layoutNode>
                    <dgm:layoutNode name="text2" styleLbl="fgAcc2">
                      <dgm:varLst>
                        <dgm:chPref val="3"/>
                      </dgm:varLst>
                      <dgm:alg type="tx"/>
                      <dgm:shape xmlns:r="http://schemas.openxmlformats.org/officeDocument/2006/relationships" type="roundRect" r:blip="">
                        <dgm:adjLst>
                          <dgm:adj idx="1" val="0.1"/>
                        </dgm:adjLst>
                      </dgm:shape>
                      <dgm:presOf axis="self"/>
                      <dgm:constrLst>
                        <dgm:constr type="tMarg" refType="primFontSz" fact="0.3"/>
                        <dgm:constr type="bMarg" refType="primFontSz" fact="0.3"/>
                        <dgm:constr type="lMarg" refType="primFontSz" fact="0.3"/>
                        <dgm:constr type="rMarg" refType="primFontSz" fact="0.3"/>
                      </dgm:constrLst>
                      <dgm:ruleLst>
                        <dgm:rule type="primFontSz" val="5" fact="NaN" max="NaN"/>
                      </dgm:ruleLst>
                    </dgm:layoutNode>
                  </dgm:layoutNode>
                  <dgm:layoutNode name="hierChild3">
                    <dgm:choose name="Name12">
                      <dgm:if name="Name13" func="var" arg="dir" op="equ" val="norm">
                        <dgm:alg type="hierChild">
                          <dgm:param type="linDir" val="fromL"/>
                        </dgm:alg>
                      </dgm:if>
                      <dgm:else name="Name14">
                        <dgm:alg type="hierChild">
                          <dgm:param type="linDir" val="fromR"/>
                        </dgm:alg>
                      </dgm:else>
                    </dgm:choose>
                    <dgm:shape xmlns:r="http://schemas.openxmlformats.org/officeDocument/2006/relationships" r:blip="">
                      <dgm:adjLst/>
                    </dgm:shape>
                    <dgm:presOf/>
                    <dgm:constrLst/>
                    <dgm:ruleLst/>
                    <dgm:forEach name="Name15" axis="ch">
                      <dgm:forEach name="Name16" axis="self" ptType="parTrans" cnt="1">
                        <dgm:layoutNode name="Name17">
                          <dgm:alg type="conn">
                            <dgm:param type="dim" val="1D"/>
                            <dgm:param type="endSty" val="noArr"/>
                            <dgm:param type="connRout" val="bend"/>
                            <dgm:param type="bendPt" val="end"/>
                            <dgm:param type="begPts" val="bCtr"/>
                            <dgm:param type="endPts" val="tCtr"/>
                            <dgm:param type="srcNode" val="background2"/>
                            <dgm:param type="dstNode" val="background3"/>
                          </dgm:alg>
                          <dgm:shape xmlns:r="http://schemas.openxmlformats.org/officeDocument/2006/relationships" type="conn" r:blip="" zOrderOff="-999">
                            <dgm:adjLst/>
                          </dgm:shape>
                          <dgm:presOf axis="self"/>
                          <dgm:constrLst>
                            <dgm:constr type="begPad"/>
                            <dgm:constr type="endPad"/>
                          </dgm:constrLst>
                          <dgm:ruleLst/>
                        </dgm:layoutNode>
                      </dgm:forEach>
                      <dgm:forEach name="Name18" axis="self" ptType="node">
                        <dgm:layoutNode name="hierRoot3">
                          <dgm:alg type="hierRoot"/>
                          <dgm:shape xmlns:r="http://schemas.openxmlformats.org/officeDocument/2006/relationships" r:blip="">
                            <dgm:adjLst/>
                          </dgm:shape>
                          <dgm:presOf/>
                          <dgm:constrLst>
                            <dgm:constr type="bendDist" for="des" ptType="parTrans" refType="sp" fact="0.5"/>
                          </dgm:constrLst>
                          <dgm:ruleLst/>
                          <dgm:layoutNode name="composite3">
                            <dgm:alg type="composite"/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>
                              <dgm:constr type="w" for="ch" forName="background3" refType="w" fact="0.9"/>
                              <dgm:constr type="h" for="ch" forName="background3" refType="w" refFor="ch" refForName="background3" fact="0.635"/>
                              <dgm:constr type="t" for="ch" forName="background3"/>
                              <dgm:constr type="l" for="ch" forName="background3"/>
                              <dgm:constr type="w" for="ch" forName="text3" refType="w" fact="0.9"/>
                              <dgm:constr type="h" for="ch" forName="text3" refType="w" refFor="ch" refForName="text3" fact="0.635"/>
                              <dgm:constr type="t" for="ch" forName="text3" refType="w" fact="0.095"/>
                              <dgm:constr type="l" for="ch" forName="text3" refType="w" fact="0.1"/>
                            </dgm:constrLst>
                            <dgm:ruleLst/>
                            <dgm:layoutNode name="background3" moveWith="text3">
                              <dgm:alg type="sp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/>
                              <dgm:constrLst/>
                              <dgm:ruleLst/>
                            </dgm:layoutNode>
                            <dgm:layoutNode name="text3" styleLbl="fgAcc3">
                              <dgm:varLst>
                                <dgm:chPref val="3"/>
                              </dgm:varLst>
                              <dgm:alg type="tx"/>
                              <dgm:shape xmlns:r="http://schemas.openxmlformats.org/officeDocument/2006/relationships" type="roundRect" r:blip="">
                                <dgm:adjLst>
                                  <dgm:adj idx="1" val="0.1"/>
                                </dgm:adjLst>
                              </dgm:shape>
                              <dgm:presOf axis="self"/>
                              <dgm:constrLst>
                                <dgm:constr type="tMarg" refType="primFontSz" fact="0.3"/>
                                <dgm:constr type="bMarg" refType="primFontSz" fact="0.3"/>
                                <dgm:constr type="lMarg" refType="primFontSz" fact="0.3"/>
                                <dgm:constr type="rMarg" refType="primFontSz" fact="0.3"/>
                              </dgm:constrLst>
                              <dgm:ruleLst>
                                <dgm:rule type="primFontSz" val="5" fact="NaN" max="NaN"/>
                              </dgm:ruleLst>
                            </dgm:layoutNode>
                          </dgm:layoutNode>
                          <dgm:layoutNode name="hierChild4">
                            <dgm:choose name="Name19">
                              <dgm:if name="Name20" func="var" arg="dir" op="equ" val="norm">
                                <dgm:alg type="hierChild">
                                  <dgm:param type="linDir" val="fromL"/>
                                </dgm:alg>
                              </dgm:if>
                              <dgm:else name="Name21">
                                <dgm:alg type="hierChild">
                                  <dgm:param type="linDir" val="fromR"/>
                                </dgm:alg>
                              </dgm:else>
                            </dgm:choose>
                            <dgm:shape xmlns:r="http://schemas.openxmlformats.org/officeDocument/2006/relationships" r:blip="">
                              <dgm:adjLst/>
                            </dgm:shape>
                            <dgm:presOf/>
                            <dgm:constrLst/>
                            <dgm:ruleLst/>
                            <dgm:forEach name="repeat" axis="ch">
                              <dgm:forEach name="Name22" axis="self" ptType="parTrans" cnt="1">
                                <dgm:layoutNode name="Name23">
                                  <dgm:choose name="Name24">
                                    <dgm:if name="Name25" axis="self" func="depth" op="lte" val="4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3"/>
                                        <dgm:param type="dstNode" val="background4"/>
                                      </dgm:alg>
                                    </dgm:if>
                                    <dgm:else name="Name26">
                                      <dgm:alg type="conn">
                                        <dgm:param type="dim" val="1D"/>
                                        <dgm:param type="endSty" val="noArr"/>
                                        <dgm:param type="connRout" val="bend"/>
                                        <dgm:param type="bendPt" val="end"/>
                                        <dgm:param type="begPts" val="bCtr"/>
                                        <dgm:param type="endPts" val="tCtr"/>
                                        <dgm:param type="srcNode" val="background4"/>
                                        <dgm:param type="dstNode" val="background4"/>
                                      </dgm:alg>
                                    </dgm:else>
                                  </dgm:choose>
                                  <dgm:shape xmlns:r="http://schemas.openxmlformats.org/officeDocument/2006/relationships" type="conn" r:blip="" zOrderOff="-999">
                                    <dgm:adjLst/>
                                  </dgm:shape>
                                  <dgm:presOf axis="self"/>
                                  <dgm:constrLst>
                                    <dgm:constr type="begPad"/>
                                    <dgm:constr type="endPad"/>
                                  </dgm:constrLst>
                                  <dgm:ruleLst/>
                                </dgm:layoutNode>
                              </dgm:forEach>
                              <dgm:forEach name="Name27" axis="self" ptType="node">
                                <dgm:layoutNode name="hierRoot4">
                                  <dgm:alg type="hierRoot"/>
                                  <dgm:shape xmlns:r="http://schemas.openxmlformats.org/officeDocument/2006/relationships" r:blip="">
                                    <dgm:adjLst/>
                                  </dgm:shape>
                                  <dgm:presOf/>
                                  <dgm:constrLst>
                                    <dgm:constr type="bendDist" for="des" ptType="parTrans" refType="sp" fact="0.5"/>
                                  </dgm:constrLst>
                                  <dgm:ruleLst/>
                                  <dgm:layoutNode name="composite4">
                                    <dgm:alg type="composite"/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>
                                      <dgm:constr type="w" for="ch" forName="background4" refType="w" fact="0.9"/>
                                      <dgm:constr type="h" for="ch" forName="background4" refType="w" refFor="ch" refForName="background4" fact="0.635"/>
                                      <dgm:constr type="t" for="ch" forName="background4"/>
                                      <dgm:constr type="l" for="ch" forName="background4"/>
                                      <dgm:constr type="w" for="ch" forName="text4" refType="w" fact="0.9"/>
                                      <dgm:constr type="h" for="ch" forName="text4" refType="w" refFor="ch" refForName="text4" fact="0.635"/>
                                      <dgm:constr type="t" for="ch" forName="text4" refType="w" fact="0.095"/>
                                      <dgm:constr type="l" for="ch" forName="text4" refType="w" fact="0.1"/>
                                    </dgm:constrLst>
                                    <dgm:ruleLst/>
                                    <dgm:layoutNode name="background4" moveWith="text4">
                                      <dgm:alg type="sp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/>
                                      <dgm:constrLst/>
                                      <dgm:ruleLst/>
                                    </dgm:layoutNode>
                                    <dgm:layoutNode name="text4" styleLbl="fgAcc4">
                                      <dgm:varLst>
                                        <dgm:chPref val="3"/>
                                      </dgm:varLst>
                                      <dgm:alg type="tx"/>
                                      <dgm:shape xmlns:r="http://schemas.openxmlformats.org/officeDocument/2006/relationships" type="roundRect" r:blip="">
                                        <dgm:adjLst>
                                          <dgm:adj idx="1" val="0.1"/>
                                        </dgm:adjLst>
                                      </dgm:shape>
                                      <dgm:presOf axis="self"/>
                                      <dgm:constrLst>
                                        <dgm:constr type="tMarg" refType="primFontSz" fact="0.3"/>
                                        <dgm:constr type="bMarg" refType="primFontSz" fact="0.3"/>
                                        <dgm:constr type="lMarg" refType="primFontSz" fact="0.3"/>
                                        <dgm:constr type="rMarg" refType="primFontSz" fact="0.3"/>
                                      </dgm:constrLst>
                                      <dgm:ruleLst>
                                        <dgm:rule type="primFontSz" val="5" fact="NaN" max="NaN"/>
                                      </dgm:ruleLst>
                                    </dgm:layoutNode>
                                  </dgm:layoutNode>
                                  <dgm:layoutNode name="hierChild5">
                                    <dgm:choose name="Name28">
                                      <dgm:if name="Name29" func="var" arg="dir" op="equ" val="norm">
                                        <dgm:alg type="hierChild">
                                          <dgm:param type="linDir" val="fromL"/>
                                        </dgm:alg>
                                      </dgm:if>
                                      <dgm:else name="Name30">
                                        <dgm:alg type="hierChild">
                                          <dgm:param type="linDir" val="fromR"/>
                                        </dgm:alg>
                                      </dgm:else>
                                    </dgm:choose>
                                    <dgm:shape xmlns:r="http://schemas.openxmlformats.org/officeDocument/2006/relationships" r:blip="">
                                      <dgm:adjLst/>
                                    </dgm:shape>
                                    <dgm:presOf/>
                                    <dgm:constrLst/>
                                    <dgm:ruleLst/>
                                    <dgm:forEach name="Name31" ref="repeat"/>
                                  </dgm:layoutNode>
                                </dgm:layoutNode>
                              </dgm:forEach>
                            </dgm:forEach>
                          </dgm:layoutNode>
                        </dgm:layoutNode>
                      </dgm:forEach>
                    </dgm:forEach>
                  </dgm:layoutNode>
                </dgm:layoutNode>
              </dgm:forEach>
            </dgm:forEach>
          </dgm:layoutNode>
        </dgm:layoutNode>
      </dgm:forEach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18/2/layout/IconVerticalSolidList">
  <dgm:title val="Icon Vertical Solid List"/>
  <dgm:desc val="Use to show a series of visuals from top to bottom with Level 1 or Level 1 and Level 2 text grouped in a shape. Works best with icons or small pictures with lengthier descriptions."/>
  <dgm:catLst>
    <dgm:cat type="icon" pri="5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 useDef="1">
    <dgm:dataModel>
      <dgm:ptLst/>
      <dgm:bg/>
      <dgm:whole/>
    </dgm:dataModel>
  </dgm:clrData>
  <dgm:layoutNode name="root">
    <dgm:varLst>
      <dgm:dir/>
      <dgm:resizeHandles val="exact"/>
    </dgm:varLst>
    <dgm:choose name="Name0">
      <dgm:if name="Name1" axis="self" func="var" arg="dir" op="equ" val="norm">
        <dgm:alg type="lin">
          <dgm:param type="linDir" val="fromT"/>
          <dgm:param type="nodeHorzAlign" val="l"/>
        </dgm:alg>
      </dgm:if>
      <dgm:else name="Name2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hoose name="Name3">
      <dgm:if name="Name4" axis="ch" ptType="node" func="cnt" op="lte" val="3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5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5" axis="ch" ptType="node" func="cnt" op="lte" val="4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22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if name="Name6" axis="ch" ptType="node" func="cnt" op="lte" val="6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9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if>
      <dgm:else name="Name7">
        <dgm:constrLst>
          <dgm:constr type="h" for="ch" forName="compNode" refType="h" fact="0.3"/>
          <dgm:constr type="w" for="ch" forName="compNode" refType="w"/>
          <dgm:constr type="h" for="ch" forName="sibTrans" refType="h" refFor="ch" refForName="compNode" fact="0.25"/>
          <dgm:constr type="primFontSz" for="des" forName="parTx" val="16"/>
          <dgm:constr type="primFontSz" for="des" forName="desTx" refType="primFontSz" refFor="des" refForName="parTx" op="lte" fact="0.75"/>
          <dgm:constr type="h" for="des" forName="compNode" op="equ"/>
          <dgm:constr type="h" for="des" forName="bgRect" op="equ"/>
          <dgm:constr type="h" for="des" forName="iconRect" op="equ"/>
          <dgm:constr type="w" for="des" forName="iconRect" op="equ"/>
          <dgm:constr type="h" for="des" forName="spaceRect" op="equ"/>
          <dgm:constr type="h" for="des" forName="parTx" op="equ"/>
          <dgm:constr type="h" for="des" forName="desTx" op="equ"/>
        </dgm:constrLst>
      </dgm:else>
    </dgm:choose>
    <dgm:ruleLst>
      <dgm:rule type="h" for="ch" forName="compNode" val="0" fact="NaN" max="NaN"/>
    </dgm:ruleLst>
    <dgm:forEach name="Name8" axis="ch" ptType="node">
      <dgm:layoutNode name="compNode">
        <dgm:alg type="composite"/>
        <dgm:shape xmlns:r="http://schemas.openxmlformats.org/officeDocument/2006/relationships" r:blip="">
          <dgm:adjLst/>
        </dgm:shape>
        <dgm:presOf axis="self"/>
        <dgm:choose name="Name9">
          <dgm:if name="Name10" axis="ch" ptType="node" func="cnt" op="gte" val="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w" for="ch" forName="parTx" refType="w" fact="0.45"/>
              <dgm:constr type="h" for="ch" forName="parTx" refType="h"/>
              <dgm:constr type="l" for="ch" forName="parTx" refType="r" refFor="ch" refForName="spaceRect"/>
              <dgm:constr type="t" for="ch" forName="parTx"/>
              <dgm:constr type="h" for="ch" forName="desTx" refType="h"/>
              <dgm:constr type="l" for="ch" forName="desTx" refType="r" refFor="ch" refForName="parTx"/>
              <dgm:constr type="t" for="ch" forName="desTx"/>
            </dgm:constrLst>
          </dgm:if>
          <dgm:else name="Name11">
            <dgm:constrLst>
              <dgm:constr type="w" for="ch" forName="bgRect" refType="w"/>
              <dgm:constr type="h" for="ch" forName="bgRect" refType="h"/>
              <dgm:constr type="l" for="ch" forName="bgRect"/>
              <dgm:constr type="t" for="ch" forName="bgRect"/>
              <dgm:constr type="h" for="ch" forName="iconRect" refType="h" fact="0.55"/>
              <dgm:constr type="w" for="ch" forName="iconRect" refType="h" refFor="ch" refForName="iconRect"/>
              <dgm:constr type="l" for="ch" forName="iconRect" refType="h" refFor="ch" refForName="iconRect" fact="0.55"/>
              <dgm:constr type="ctrY" for="ch" forName="iconRect" refType="ctrY" refFor="ch" refForName="bgRect"/>
              <dgm:constr type="w" for="ch" forName="spaceRect" refType="l" refFor="ch" refForName="iconRect"/>
              <dgm:constr type="h" for="ch" forName="spaceRect" refType="h"/>
              <dgm:constr type="l" for="ch" forName="spaceRect" refType="r" refFor="ch" refForName="iconRect"/>
              <dgm:constr type="t" for="ch" forName="spaceRect"/>
              <dgm:constr type="h" for="ch" forName="parTx" refType="h"/>
              <dgm:constr type="l" for="ch" forName="parTx" refType="r" refFor="ch" refForName="spaceRect"/>
              <dgm:constr type="t" for="ch" forName="parTx"/>
            </dgm:constrLst>
          </dgm:else>
        </dgm:choose>
        <dgm:ruleLst>
          <dgm:rule type="h" val="INF" fact="NaN" max="NaN"/>
        </dgm:ruleLst>
        <dgm:layoutNode name="bgRect" styleLbl="bgShp">
          <dgm:alg type="sp"/>
          <dgm:shape xmlns:r="http://schemas.openxmlformats.org/officeDocument/2006/relationships" type="roundRect" r:blip="">
            <dgm:adjLst>
              <dgm:adj idx="1" val="0.1"/>
            </dgm:adjLst>
          </dgm:shape>
          <dgm:presOf/>
          <dgm:constrLst/>
          <dgm:ruleLst/>
        </dgm:layoutNode>
        <dgm:layoutNode name="iconRect" styleLbl="node1">
          <dgm:alg type="sp"/>
          <dgm:shape xmlns:r="http://schemas.openxmlformats.org/officeDocument/2006/relationships" type="rect" r:blip="" blipPhldr="1">
            <dgm:adjLst/>
          </dgm:shape>
          <dgm:presOf/>
          <dgm:constrLst/>
          <dgm:ruleLst/>
        </dgm:layoutNode>
        <dgm:layoutNode name="spaceRect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parTx" styleLbl="revTx">
          <dgm:varLst>
            <dgm:chMax val="0"/>
            <dgm:chPref val="0"/>
          </dgm:varLst>
          <dgm:alg type="tx">
            <dgm:param type="txAnchorVert" val="mid"/>
            <dgm:param type="parTxLTRAlign" val="l"/>
            <dgm:param type="shpTxLTRAlignCh" val="l"/>
            <dgm:param type="parTxRTLAlign" val="r"/>
            <dgm:param type="shpTxRTLAlignCh" val="r"/>
          </dgm:alg>
          <dgm:shape xmlns:r="http://schemas.openxmlformats.org/officeDocument/2006/relationships" type="rect" r:blip="">
            <dgm:adjLst/>
          </dgm:shape>
          <dgm:presOf axis="self" ptType="node"/>
          <dgm:constrLst>
            <dgm:constr type="lMarg" refType="h" fact="0.3"/>
            <dgm:constr type="rMarg" refType="h" fact="0.3"/>
            <dgm:constr type="tMarg" refType="h" fact="0.3"/>
            <dgm:constr type="bMarg" refType="h" fact="0.3"/>
          </dgm:constrLst>
          <dgm:ruleLst>
            <dgm:rule type="primFontSz" val="14" fact="NaN" max="NaN"/>
            <dgm:rule type="h" val="INF" fact="NaN" max="NaN"/>
          </dgm:ruleLst>
        </dgm:layoutNode>
        <dgm:choose name="Name12">
          <dgm:if name="Name13" axis="ch" ptType="node" func="cnt" op="gte" val="1">
            <dgm:layoutNode name="desTx" styleLbl="revTx">
              <dgm:varLst/>
              <dgm:alg type="tx">
                <dgm:param type="txAnchorVertCh" val="mid"/>
                <dgm:param type="parTxLTRAlign" val="l"/>
                <dgm:param type="shpTxLTRAlignCh" val="l"/>
                <dgm:param type="parTxRTLAlign" val="r"/>
                <dgm:param type="shpTxRTLAlignCh" val="r"/>
                <dgm:param type="stBulletLvl" val="0"/>
              </dgm:alg>
              <dgm:shape xmlns:r="http://schemas.openxmlformats.org/officeDocument/2006/relationships" type="rect" r:blip="">
                <dgm:adjLst/>
              </dgm:shape>
              <dgm:presOf axis="des" ptType="node"/>
              <dgm:constrLst>
                <dgm:constr type="primFontSz" val="18"/>
                <dgm:constr type="secFontSz" refType="primFontSz"/>
                <dgm:constr type="lMarg" refType="h" fact="0.3"/>
                <dgm:constr type="rMarg" refType="h" fact="0.3"/>
                <dgm:constr type="tMarg" refType="h" fact="0.3"/>
                <dgm:constr type="bMarg" refType="h" fact="0.3"/>
              </dgm:constrLst>
              <dgm:ruleLst>
                <dgm:rule type="primFontSz" val="11" fact="NaN" max="NaN"/>
              </dgm:ruleLst>
            </dgm:layoutNode>
          </dgm:if>
          <dgm:else name="Name14"/>
        </dgm:choose>
      </dgm:layoutNode>
      <dgm:forEach name="Name15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  <dgm:extLst>
    <a:ext uri="{68A01E43-0DF5-4B5B-8FA6-DAF915123BFB}">
      <dgm1612:lstStyle xmlns:dgm1612="http://schemas.microsoft.com/office/drawing/2016/12/diagram">
        <a:lvl1pPr>
          <a:lnSpc>
            <a:spcPct val="100000"/>
          </a:lnSpc>
        </a:lvl1pPr>
        <a:lvl2pPr>
          <a:lnSpc>
            <a:spcPct val="100000"/>
          </a:lnSpc>
        </a:lvl2pPr>
      </dgm1612:lstStyle>
    </a:ext>
  </dgm:extLst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vList5">
  <dgm:title val=""/>
  <dgm:desc val=""/>
  <dgm:catLst>
    <dgm:cat type="list" pri="15000"/>
    <dgm:cat type="convert" pri="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>
          <dgm:param type="linDir" val="fromT"/>
          <dgm:param type="nodeHorzAlign" val="l"/>
        </dgm:alg>
      </dgm:if>
      <dgm:else name="Name3">
        <dgm:alg type="lin">
          <dgm:param type="linDir" val="fromT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linNode" refType="h"/>
      <dgm:constr type="w" for="ch" forName="linNode" refType="w"/>
      <dgm:constr type="h" for="ch" forName="sp" refType="h" fact="0.05"/>
      <dgm:constr type="primFontSz" for="des" forName="parentText" op="equ" val="65"/>
      <dgm:constr type="secFontSz" for="des" forName="descendantText" op="equ"/>
    </dgm:constrLst>
    <dgm:ruleLst/>
    <dgm:forEach name="Name4" axis="ch" ptType="node">
      <dgm:layoutNode name="linNode">
        <dgm:choose name="Name5">
          <dgm:if name="Name6" func="var" arg="dir" op="equ" val="norm">
            <dgm:alg type="lin">
              <dgm:param type="linDir" val="fromL"/>
            </dgm:alg>
          </dgm:if>
          <dgm:else name="Name7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arentText" refType="w" fact="0.36"/>
          <dgm:constr type="w" for="ch" forName="descendantText" refType="w" fact="0.64"/>
          <dgm:constr type="h" for="ch" forName="parentText" refType="h"/>
          <dgm:constr type="h" for="ch" forName="descendantText" refType="h" refFor="ch" refForName="parentText" fact="0.8"/>
        </dgm:constrLst>
        <dgm:ruleLst/>
        <dgm:layoutNode name="parentText">
          <dgm:varLst>
            <dgm:chMax val="1"/>
            <dgm:bulletEnabled val="1"/>
          </dgm:varLst>
          <dgm:alg type="tx"/>
          <dgm:shape xmlns:r="http://schemas.openxmlformats.org/officeDocument/2006/relationships" type="roundRect" r:blip="" zOrderOff="3">
            <dgm:adjLst/>
          </dgm:shape>
          <dgm:presOf axis="self" ptType="node"/>
          <dgm:constrLst>
            <dgm:constr type="tMarg" refType="primFontSz" fact="0.15"/>
            <dgm:constr type="bMarg" refType="primFontSz" fact="0.15"/>
            <dgm:constr type="lMarg" refType="primFontSz" fact="0.3"/>
            <dgm:constr type="rMarg" refType="primFontSz" fact="0.3"/>
          </dgm:constrLst>
          <dgm:ruleLst>
            <dgm:rule type="primFontSz" val="5" fact="NaN" max="NaN"/>
          </dgm:ruleLst>
        </dgm:layoutNode>
        <dgm:choose name="Name8">
          <dgm:if name="Name9" axis="ch" ptType="node" func="cnt" op="gte" val="1">
            <dgm:layoutNode name="descendantText" styleLbl="alignAccFollowNode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choose name="Name10">
                <dgm:if name="Name11" func="var" arg="dir" op="equ" val="norm">
                  <dgm:shape xmlns:r="http://schemas.openxmlformats.org/officeDocument/2006/relationships" rot="90" type="round2SameRect" r:blip="">
                    <dgm:adjLst/>
                  </dgm:shape>
                </dgm:if>
                <dgm:else name="Name12">
                  <dgm:shape xmlns:r="http://schemas.openxmlformats.org/officeDocument/2006/relationships" rot="-90" type="round2SameRect" r:blip="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lMarg" refType="secFontSz" fact="0.3"/>
                <dgm:constr type="rMarg" refType="secFontSz" fact="0.3"/>
                <dgm:constr type="tMarg" refType="secFontSz" fact="0.15"/>
                <dgm:constr type="bMarg" refType="secFontSz" fact="0.15"/>
              </dgm:constrLst>
              <dgm:ruleLst>
                <dgm:rule type="secFontSz" val="5" fact="NaN" max="NaN"/>
              </dgm:ruleLst>
            </dgm:layoutNode>
          </dgm:if>
          <dgm:else name="Name13"/>
        </dgm:choose>
      </dgm:layoutNode>
      <dgm:forEach name="Name14" axis="followSib" ptType="sibTrans" cnt="1">
        <dgm:layoutNode name="sp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512C076-A3C5-4590-B9BE-C4842CB087DC}" type="datetimeFigureOut">
              <a:rPr lang="en-US" smtClean="0"/>
              <a:t>7/15/2021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0FF74B0-9319-4A54-A64F-8AB7F1893A9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66243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pPr>
            <a:endParaRPr lang="en-US" dirty="0">
              <a:sym typeface="Wingdings" panose="05000000000000000000" pitchFamily="2" charset="2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609254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414569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2127524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indent="-228600">
              <a:lnSpc>
                <a:spcPct val="90000"/>
              </a:lnSpc>
              <a:buAutoNum type="arabicPeriod"/>
            </a:pPr>
            <a:r>
              <a:rPr lang="en-US" sz="1450" b="1" dirty="0"/>
              <a:t>Permanent</a:t>
            </a:r>
            <a:r>
              <a:rPr lang="en-US" sz="1450" b="1" baseline="0" dirty="0"/>
              <a:t> Staff ~$213k/YR (Estimates from “payscale.com”)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1x CEO/COO:</a:t>
            </a:r>
            <a:r>
              <a:rPr lang="en-US" sz="1450" baseline="0" dirty="0"/>
              <a:t> ~$65-120K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1x Fundraising Specialist/Sales Director:</a:t>
            </a:r>
            <a:r>
              <a:rPr lang="en-US" sz="1450" baseline="0" dirty="0"/>
              <a:t> $48-100k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1x Digital Marketing Specialist/Social</a:t>
            </a:r>
            <a:r>
              <a:rPr lang="en-US" sz="1450" baseline="0" dirty="0"/>
              <a:t> Media Manager: ~$48k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1x Social Impact</a:t>
            </a:r>
            <a:r>
              <a:rPr lang="en-US" sz="1450" baseline="0" dirty="0"/>
              <a:t> Consultant/Project manager/</a:t>
            </a:r>
            <a:r>
              <a:rPr lang="en-US" sz="1450" dirty="0"/>
              <a:t>Training Specialist:</a:t>
            </a:r>
            <a:r>
              <a:rPr lang="en-US" sz="1450" baseline="0" dirty="0"/>
              <a:t> ~$55-75k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Virtual Assistants:</a:t>
            </a:r>
            <a:r>
              <a:rPr lang="en-US" sz="1450" baseline="0" dirty="0"/>
              <a:t> $2,400-4,800/YR (part-full time range</a:t>
            </a:r>
            <a:r>
              <a:rPr lang="en-US" sz="1450" baseline="0" dirty="0">
                <a:sym typeface="Wingdings" panose="05000000000000000000" pitchFamily="2" charset="2"/>
              </a:rPr>
              <a:t> if outsource internationally) </a:t>
            </a:r>
            <a:endParaRPr lang="en-US" sz="1450" dirty="0"/>
          </a:p>
          <a:p>
            <a:pPr marL="685800" lvl="1" indent="-228600">
              <a:buAutoNum type="arabicPeriod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24275203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r>
              <a:rPr lang="en-US" sz="2400" b="1" i="0" dirty="0">
                <a:solidFill>
                  <a:srgbClr val="676767"/>
                </a:solidFill>
                <a:effectLst/>
                <a:latin typeface="Quattrocento"/>
              </a:rPr>
              <a:t>The three-committee model</a:t>
            </a:r>
          </a:p>
          <a:p>
            <a:pPr marL="457200" indent="-457200" algn="l">
              <a:buFont typeface="+mj-lt"/>
              <a:buAutoNum type="arabicPeriod"/>
            </a:pPr>
            <a:r>
              <a:rPr lang="en-US" sz="2400" b="1" i="0" dirty="0">
                <a:solidFill>
                  <a:srgbClr val="676767"/>
                </a:solidFill>
                <a:effectLst/>
                <a:latin typeface="Quattrocento"/>
              </a:rPr>
              <a:t>Governance committee.</a:t>
            </a:r>
            <a:r>
              <a:rPr lang="en-US" sz="2400" b="0" i="0" dirty="0">
                <a:solidFill>
                  <a:srgbClr val="676767"/>
                </a:solidFill>
                <a:effectLst/>
                <a:latin typeface="Quattrocento"/>
              </a:rPr>
              <a:t> As expected, this committee recruits new members, conducts orientation, produces board materials, and evaluates the performance of the board itself.</a:t>
            </a:r>
          </a:p>
          <a:p>
            <a:pPr marL="457200" indent="-457200" algn="l">
              <a:buFont typeface="+mj-lt"/>
              <a:buAutoNum type="arabicPeriod"/>
            </a:pPr>
            <a:r>
              <a:rPr lang="en-US" sz="2400" b="1" i="0" dirty="0">
                <a:solidFill>
                  <a:srgbClr val="676767"/>
                </a:solidFill>
                <a:effectLst/>
                <a:latin typeface="Quattrocento"/>
              </a:rPr>
              <a:t>Internal affairs committee.</a:t>
            </a:r>
            <a:r>
              <a:rPr lang="en-US" sz="2400" b="0" i="0" dirty="0">
                <a:solidFill>
                  <a:srgbClr val="676767"/>
                </a:solidFill>
                <a:effectLst/>
                <a:latin typeface="Quattrocento"/>
              </a:rPr>
              <a:t> This group handles all internal and operational issues related to finance, investments, capital acquisitions, human resources and facilities.</a:t>
            </a:r>
          </a:p>
          <a:p>
            <a:pPr marL="457200" indent="-457200" algn="l">
              <a:buFont typeface="+mj-lt"/>
              <a:buAutoNum type="arabicPeriod"/>
            </a:pPr>
            <a:r>
              <a:rPr lang="en-US" sz="2400" b="1" i="0" dirty="0">
                <a:solidFill>
                  <a:srgbClr val="676767"/>
                </a:solidFill>
                <a:effectLst/>
                <a:latin typeface="Quattrocento"/>
              </a:rPr>
              <a:t>External affairs committee.</a:t>
            </a:r>
            <a:r>
              <a:rPr lang="en-US" sz="2400" b="0" i="0" dirty="0">
                <a:solidFill>
                  <a:srgbClr val="676767"/>
                </a:solidFill>
                <a:effectLst/>
                <a:latin typeface="Quattrocento"/>
              </a:rPr>
              <a:t> All external issues — including fundraising, public relations, publications and marketing — are the responsibility of this group.</a:t>
            </a:r>
          </a:p>
          <a:p>
            <a:pPr lvl="0">
              <a:lnSpc>
                <a:spcPct val="90000"/>
              </a:lnSpc>
              <a:buAutoNum type="arabicPeriod"/>
            </a:pPr>
            <a:endParaRPr lang="en-US" sz="2400" b="0" i="0" baseline="0" dirty="0">
              <a:solidFill>
                <a:srgbClr val="676767"/>
              </a:solidFill>
              <a:effectLst/>
              <a:latin typeface="Quattrocento"/>
              <a:sym typeface="Wingdings" panose="05000000000000000000" pitchFamily="2" charset="2"/>
            </a:endParaRPr>
          </a:p>
          <a:p>
            <a:pPr lvl="0">
              <a:lnSpc>
                <a:spcPct val="90000"/>
              </a:lnSpc>
              <a:buAutoNum type="arabicPeriod"/>
            </a:pPr>
            <a:r>
              <a:rPr lang="en-US" sz="1450" baseline="0" dirty="0">
                <a:sym typeface="Wingdings" panose="05000000000000000000" pitchFamily="2" charset="2"/>
              </a:rPr>
              <a:t> Ref: https://www.missionbox.com/article/68/board-officers-and-committees-what-structure-works-best </a:t>
            </a:r>
            <a:endParaRPr lang="en-US" sz="1450" dirty="0"/>
          </a:p>
          <a:p>
            <a:pPr marL="685800" lvl="1" indent="-228600">
              <a:buAutoNum type="arabicPeriod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49143429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28600" indent="-228600">
              <a:buAutoNum type="arabicPeriod"/>
            </a:pPr>
            <a:r>
              <a:rPr lang="en-US" b="1" dirty="0"/>
              <a:t>Roadmap:</a:t>
            </a:r>
          </a:p>
          <a:p>
            <a:pPr marL="685800" lvl="1" indent="-228600">
              <a:buAutoNum type="arabicPeriod"/>
            </a:pPr>
            <a:endParaRPr lang="en-US" b="1" dirty="0"/>
          </a:p>
          <a:p>
            <a:pPr marL="228600" indent="-228600">
              <a:buAutoNum type="arabicPeriod"/>
            </a:pPr>
            <a:r>
              <a:rPr lang="en-US" b="1" dirty="0"/>
              <a:t>THE ASK=</a:t>
            </a:r>
          </a:p>
          <a:p>
            <a:pPr marL="685800" lvl="1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Volunteers</a:t>
            </a:r>
          </a:p>
          <a:p>
            <a:pPr marL="685800" lvl="1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Money for hiring staff (i.e. additional social impact consultants)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Social Media Managers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Content creators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Consultants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Copywriters 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Digital Marketing Specialist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Donor management system</a:t>
            </a:r>
          </a:p>
          <a:p>
            <a:pPr marL="1143000" lvl="2" indent="-228600">
              <a:buAutoNum type="arabicPeriod"/>
            </a:pPr>
            <a:r>
              <a:rPr lang="en-US" b="1" dirty="0">
                <a:sym typeface="Wingdings" panose="05000000000000000000" pitchFamily="2" charset="2"/>
              </a:rPr>
              <a:t>Fundraising team</a:t>
            </a:r>
          </a:p>
          <a:p>
            <a:pPr marL="1143000" lvl="2" indent="-228600">
              <a:buAutoNum type="arabicPeriod"/>
            </a:pPr>
            <a:endParaRPr lang="en-US" b="1" dirty="0">
              <a:sym typeface="Wingdings" panose="05000000000000000000" pitchFamily="2" charset="2"/>
            </a:endParaRPr>
          </a:p>
          <a:p>
            <a:pPr marL="228600" indent="-228600">
              <a:buAutoNum type="arabicPeriod"/>
            </a:pP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777050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0FF74B0-9319-4A54-A64F-8AB7F1893A9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36529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Note: Need 5 from the assigned readings for the paper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0FF74B0-9319-4A54-A64F-8AB7F1893A9F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769557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89213" y="2514600"/>
            <a:ext cx="8915399" cy="2262781"/>
          </a:xfrm>
        </p:spPr>
        <p:txBody>
          <a:bodyPr anchor="b">
            <a:normAutofit/>
          </a:bodyPr>
          <a:lstStyle>
            <a:lvl1pPr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589213" y="4777379"/>
            <a:ext cx="8915399" cy="1126283"/>
          </a:xfrm>
        </p:spPr>
        <p:txBody>
          <a:bodyPr anchor="t"/>
          <a:lstStyle>
            <a:lvl1pPr marL="0" indent="0" algn="l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reeform 6"/>
          <p:cNvSpPr/>
          <p:nvPr/>
        </p:nvSpPr>
        <p:spPr bwMode="auto">
          <a:xfrm>
            <a:off x="0" y="4323810"/>
            <a:ext cx="1744652" cy="778589"/>
          </a:xfrm>
          <a:custGeom>
            <a:avLst/>
            <a:gdLst/>
            <a:ahLst/>
            <a:cxnLst/>
            <a:rect l="0" t="0" r="r" b="b"/>
            <a:pathLst>
              <a:path w="372" h="166">
                <a:moveTo>
                  <a:pt x="287" y="166"/>
                </a:moveTo>
                <a:cubicBezTo>
                  <a:pt x="290" y="166"/>
                  <a:pt x="292" y="165"/>
                  <a:pt x="293" y="164"/>
                </a:cubicBezTo>
                <a:cubicBezTo>
                  <a:pt x="293" y="163"/>
                  <a:pt x="294" y="163"/>
                  <a:pt x="294" y="163"/>
                </a:cubicBezTo>
                <a:cubicBezTo>
                  <a:pt x="370" y="87"/>
                  <a:pt x="370" y="87"/>
                  <a:pt x="370" y="87"/>
                </a:cubicBezTo>
                <a:cubicBezTo>
                  <a:pt x="372" y="85"/>
                  <a:pt x="372" y="81"/>
                  <a:pt x="370" y="78"/>
                </a:cubicBezTo>
                <a:cubicBezTo>
                  <a:pt x="294" y="3"/>
                  <a:pt x="294" y="3"/>
                  <a:pt x="294" y="3"/>
                </a:cubicBezTo>
                <a:cubicBezTo>
                  <a:pt x="294" y="2"/>
                  <a:pt x="293" y="2"/>
                  <a:pt x="293" y="2"/>
                </a:cubicBezTo>
                <a:cubicBezTo>
                  <a:pt x="292" y="1"/>
                  <a:pt x="290" y="0"/>
                  <a:pt x="28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lnTo>
                  <a:pt x="287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4529540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09600"/>
            <a:ext cx="8915399" cy="311704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3275012" y="3505200"/>
            <a:ext cx="753655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14" name="TextBox 13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2438400"/>
            <a:ext cx="8915400" cy="2724845"/>
          </a:xfrm>
        </p:spPr>
        <p:txBody>
          <a:bodyPr anchor="b">
            <a:normAutofit/>
          </a:bodyPr>
          <a:lstStyle>
            <a:lvl1pPr algn="l">
              <a:defRPr sz="4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17" name="TextBox 16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27407"/>
            <a:ext cx="8915399" cy="2880020"/>
          </a:xfrm>
        </p:spPr>
        <p:txBody>
          <a:bodyPr anchor="ctr">
            <a:normAutofit/>
          </a:bodyPr>
          <a:lstStyle>
            <a:lvl1pPr algn="l">
              <a:defRPr sz="4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94812" y="627405"/>
            <a:ext cx="2207601" cy="5283817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589212" y="627405"/>
            <a:ext cx="6477000" cy="52838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9B51A1E-902D-48AF-9020-955120F399B6}" type="slidenum">
              <a:rPr kumimoji="0" lang="en-US" sz="2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81563116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89213" y="2514600"/>
            <a:ext cx="8915399" cy="2262781"/>
          </a:xfrm>
        </p:spPr>
        <p:txBody>
          <a:bodyPr anchor="b">
            <a:normAutofit/>
          </a:bodyPr>
          <a:lstStyle>
            <a:lvl1pPr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589213" y="4777379"/>
            <a:ext cx="8915399" cy="1126283"/>
          </a:xfrm>
        </p:spPr>
        <p:txBody>
          <a:bodyPr anchor="t"/>
          <a:lstStyle>
            <a:lvl1pPr marL="0" indent="0" algn="l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reeform 6"/>
          <p:cNvSpPr/>
          <p:nvPr/>
        </p:nvSpPr>
        <p:spPr bwMode="auto">
          <a:xfrm>
            <a:off x="0" y="4323810"/>
            <a:ext cx="1744652" cy="778589"/>
          </a:xfrm>
          <a:custGeom>
            <a:avLst/>
            <a:gdLst/>
            <a:ahLst/>
            <a:cxnLst/>
            <a:rect l="0" t="0" r="r" b="b"/>
            <a:pathLst>
              <a:path w="372" h="166">
                <a:moveTo>
                  <a:pt x="287" y="166"/>
                </a:moveTo>
                <a:cubicBezTo>
                  <a:pt x="290" y="166"/>
                  <a:pt x="292" y="165"/>
                  <a:pt x="293" y="164"/>
                </a:cubicBezTo>
                <a:cubicBezTo>
                  <a:pt x="293" y="163"/>
                  <a:pt x="294" y="163"/>
                  <a:pt x="294" y="163"/>
                </a:cubicBezTo>
                <a:cubicBezTo>
                  <a:pt x="370" y="87"/>
                  <a:pt x="370" y="87"/>
                  <a:pt x="370" y="87"/>
                </a:cubicBezTo>
                <a:cubicBezTo>
                  <a:pt x="372" y="85"/>
                  <a:pt x="372" y="81"/>
                  <a:pt x="370" y="78"/>
                </a:cubicBezTo>
                <a:cubicBezTo>
                  <a:pt x="294" y="3"/>
                  <a:pt x="294" y="3"/>
                  <a:pt x="294" y="3"/>
                </a:cubicBezTo>
                <a:cubicBezTo>
                  <a:pt x="294" y="2"/>
                  <a:pt x="293" y="2"/>
                  <a:pt x="293" y="2"/>
                </a:cubicBezTo>
                <a:cubicBezTo>
                  <a:pt x="292" y="1"/>
                  <a:pt x="290" y="0"/>
                  <a:pt x="28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lnTo>
                  <a:pt x="287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4529540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126141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92925" y="624110"/>
            <a:ext cx="8911687" cy="128089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589212" y="2133600"/>
            <a:ext cx="8915400" cy="377762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135144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92925" y="624110"/>
            <a:ext cx="8911687" cy="128089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589212" y="2133600"/>
            <a:ext cx="8915400" cy="377762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2058750"/>
            <a:ext cx="8915399" cy="146880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3530129"/>
            <a:ext cx="8915399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403782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589212" y="2133600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90747" y="2126222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0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1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2309530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9373" y="1972703"/>
            <a:ext cx="3992732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589212" y="2548966"/>
            <a:ext cx="4342893" cy="335406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06629" y="1969475"/>
            <a:ext cx="399900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166957" y="2545738"/>
            <a:ext cx="4338674" cy="335406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2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7927267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699346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216299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446088"/>
            <a:ext cx="3505199" cy="976312"/>
          </a:xfrm>
        </p:spPr>
        <p:txBody>
          <a:bodyPr anchor="b"/>
          <a:lstStyle>
            <a:lvl1pPr algn="l">
              <a:defRPr sz="20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23012" y="446088"/>
            <a:ext cx="5181600" cy="5414963"/>
          </a:xfrm>
        </p:spPr>
        <p:txBody>
          <a:bodyPr anchor="ctr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2" y="1598613"/>
            <a:ext cx="3505199" cy="4262436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3254422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4800600"/>
            <a:ext cx="8915400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589212" y="634965"/>
            <a:ext cx="8915400" cy="3854970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367338"/>
            <a:ext cx="8915400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11211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09600"/>
            <a:ext cx="8915399" cy="311704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153222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3275012" y="3505200"/>
            <a:ext cx="753655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14" name="TextBox 13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18598773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2438400"/>
            <a:ext cx="8915400" cy="2724845"/>
          </a:xfrm>
        </p:spPr>
        <p:txBody>
          <a:bodyPr anchor="b">
            <a:normAutofit/>
          </a:bodyPr>
          <a:lstStyle>
            <a:lvl1pPr algn="l">
              <a:defRPr sz="4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37856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2058750"/>
            <a:ext cx="8915399" cy="146880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3530129"/>
            <a:ext cx="8915399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17" name="TextBox 16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143168213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27407"/>
            <a:ext cx="8915399" cy="2880020"/>
          </a:xfrm>
        </p:spPr>
        <p:txBody>
          <a:bodyPr anchor="ctr">
            <a:normAutofit/>
          </a:bodyPr>
          <a:lstStyle>
            <a:lvl1pPr algn="l">
              <a:defRPr sz="4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370124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391802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94812" y="627405"/>
            <a:ext cx="2207601" cy="5283817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589212" y="627405"/>
            <a:ext cx="6477000" cy="52838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180203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5723847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7076641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589212" y="2133600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90747" y="2126222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0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1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9373" y="1972703"/>
            <a:ext cx="3992732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589212" y="2548966"/>
            <a:ext cx="4342893" cy="335406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06629" y="1969475"/>
            <a:ext cx="399900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166957" y="2545738"/>
            <a:ext cx="4338674" cy="335406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2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446088"/>
            <a:ext cx="3505199" cy="976312"/>
          </a:xfrm>
        </p:spPr>
        <p:txBody>
          <a:bodyPr anchor="b"/>
          <a:lstStyle>
            <a:lvl1pPr algn="l">
              <a:defRPr sz="20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23012" y="446088"/>
            <a:ext cx="5181600" cy="5414963"/>
          </a:xfrm>
        </p:spPr>
        <p:txBody>
          <a:bodyPr anchor="ctr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2" y="1598613"/>
            <a:ext cx="3505199" cy="4262436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4800600"/>
            <a:ext cx="8915400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589212" y="634965"/>
            <a:ext cx="8915400" cy="3854970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367338"/>
            <a:ext cx="8915400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slideLayout" Target="../slideLayouts/slideLayout35.xml"/><Relationship Id="rId3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4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27.xml"/><Relationship Id="rId19" Type="http://schemas.openxmlformats.org/officeDocument/2006/relationships/theme" Target="../theme/theme2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" y="228600"/>
            <a:ext cx="2851516" cy="6638628"/>
            <a:chOff x="2487613" y="285750"/>
            <a:chExt cx="2428875" cy="5654676"/>
          </a:xfrm>
        </p:grpSpPr>
        <p:sp>
          <p:nvSpPr>
            <p:cNvPr id="24" name="Freeform 11"/>
            <p:cNvSpPr/>
            <p:nvPr/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5" name="Freeform 12"/>
            <p:cNvSpPr/>
            <p:nvPr/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13"/>
            <p:cNvSpPr/>
            <p:nvPr/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7" name="Freeform 14"/>
            <p:cNvSpPr/>
            <p:nvPr/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8" name="Freeform 15"/>
            <p:cNvSpPr/>
            <p:nvPr/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9" name="Freeform 16"/>
            <p:cNvSpPr/>
            <p:nvPr/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0" name="Freeform 17"/>
            <p:cNvSpPr/>
            <p:nvPr/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1" name="Freeform 18"/>
            <p:cNvSpPr/>
            <p:nvPr/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2" name="Freeform 19"/>
            <p:cNvSpPr/>
            <p:nvPr/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3" name="Freeform 20"/>
            <p:cNvSpPr/>
            <p:nvPr/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4" name="Freeform 21"/>
            <p:cNvSpPr/>
            <p:nvPr/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5" name="Freeform 22"/>
            <p:cNvSpPr/>
            <p:nvPr/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10" name="Group 9"/>
          <p:cNvGrpSpPr/>
          <p:nvPr/>
        </p:nvGrpSpPr>
        <p:grpSpPr>
          <a:xfrm>
            <a:off x="27221" y="-786"/>
            <a:ext cx="2356674" cy="6854039"/>
            <a:chOff x="6627813" y="194833"/>
            <a:chExt cx="1952625" cy="5678918"/>
          </a:xfrm>
        </p:grpSpPr>
        <p:sp>
          <p:nvSpPr>
            <p:cNvPr id="11" name="Freeform 27"/>
            <p:cNvSpPr/>
            <p:nvPr/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2" name="Freeform 28"/>
            <p:cNvSpPr/>
            <p:nvPr/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3" name="Freeform 29"/>
            <p:cNvSpPr/>
            <p:nvPr/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4" name="Freeform 30"/>
            <p:cNvSpPr/>
            <p:nvPr/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5" name="Freeform 31"/>
            <p:cNvSpPr/>
            <p:nvPr/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6" name="Freeform 32"/>
            <p:cNvSpPr/>
            <p:nvPr/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7" name="Freeform 33"/>
            <p:cNvSpPr/>
            <p:nvPr/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8" name="Freeform 34"/>
            <p:cNvSpPr/>
            <p:nvPr/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9" name="Freeform 35"/>
            <p:cNvSpPr/>
            <p:nvPr/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0" name="Freeform 36"/>
            <p:cNvSpPr/>
            <p:nvPr/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1" name="Freeform 37"/>
            <p:cNvSpPr/>
            <p:nvPr/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2" name="Freeform 38"/>
            <p:cNvSpPr/>
            <p:nvPr/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7" name="Rectangle 6"/>
          <p:cNvSpPr/>
          <p:nvPr/>
        </p:nvSpPr>
        <p:spPr>
          <a:xfrm>
            <a:off x="0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592924" y="624110"/>
            <a:ext cx="8911687" cy="128089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2133600"/>
            <a:ext cx="8915400" cy="3886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361612" y="6130437"/>
            <a:ext cx="1146283" cy="37039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89212" y="6135808"/>
            <a:ext cx="7619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gray">
          <a:xfrm>
            <a:off x="531812" y="787782"/>
            <a:ext cx="77976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rgbClr val="FEFFFF"/>
                </a:solidFill>
              </a:defRPr>
            </a:lvl1pPr>
          </a:lstStyle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60" r:id="rId10"/>
    <p:sldLayoutId id="2147483661" r:id="rId11"/>
    <p:sldLayoutId id="2147483662" r:id="rId12"/>
    <p:sldLayoutId id="2147483663" r:id="rId13"/>
    <p:sldLayoutId id="2147483664" r:id="rId14"/>
    <p:sldLayoutId id="2147483658" r:id="rId15"/>
    <p:sldLayoutId id="2147483659" r:id="rId16"/>
    <p:sldLayoutId id="2147483688" r:id="rId17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" y="228600"/>
            <a:ext cx="2851516" cy="6638628"/>
            <a:chOff x="2487613" y="285750"/>
            <a:chExt cx="2428875" cy="5654676"/>
          </a:xfrm>
        </p:grpSpPr>
        <p:sp>
          <p:nvSpPr>
            <p:cNvPr id="24" name="Freeform 11"/>
            <p:cNvSpPr/>
            <p:nvPr/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5" name="Freeform 12"/>
            <p:cNvSpPr/>
            <p:nvPr/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13"/>
            <p:cNvSpPr/>
            <p:nvPr/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7" name="Freeform 14"/>
            <p:cNvSpPr/>
            <p:nvPr/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8" name="Freeform 15"/>
            <p:cNvSpPr/>
            <p:nvPr/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9" name="Freeform 16"/>
            <p:cNvSpPr/>
            <p:nvPr/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0" name="Freeform 17"/>
            <p:cNvSpPr/>
            <p:nvPr/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1" name="Freeform 18"/>
            <p:cNvSpPr/>
            <p:nvPr/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2" name="Freeform 19"/>
            <p:cNvSpPr/>
            <p:nvPr/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3" name="Freeform 20"/>
            <p:cNvSpPr/>
            <p:nvPr/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4" name="Freeform 21"/>
            <p:cNvSpPr/>
            <p:nvPr/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5" name="Freeform 22"/>
            <p:cNvSpPr/>
            <p:nvPr/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10" name="Group 9"/>
          <p:cNvGrpSpPr/>
          <p:nvPr/>
        </p:nvGrpSpPr>
        <p:grpSpPr>
          <a:xfrm>
            <a:off x="27221" y="-786"/>
            <a:ext cx="2356674" cy="6854039"/>
            <a:chOff x="6627813" y="194833"/>
            <a:chExt cx="1952625" cy="5678918"/>
          </a:xfrm>
        </p:grpSpPr>
        <p:sp>
          <p:nvSpPr>
            <p:cNvPr id="11" name="Freeform 27"/>
            <p:cNvSpPr/>
            <p:nvPr/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2" name="Freeform 28"/>
            <p:cNvSpPr/>
            <p:nvPr/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3" name="Freeform 29"/>
            <p:cNvSpPr/>
            <p:nvPr/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4" name="Freeform 30"/>
            <p:cNvSpPr/>
            <p:nvPr/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5" name="Freeform 31"/>
            <p:cNvSpPr/>
            <p:nvPr/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6" name="Freeform 32"/>
            <p:cNvSpPr/>
            <p:nvPr/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7" name="Freeform 33"/>
            <p:cNvSpPr/>
            <p:nvPr/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8" name="Freeform 34"/>
            <p:cNvSpPr/>
            <p:nvPr/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9" name="Freeform 35"/>
            <p:cNvSpPr/>
            <p:nvPr/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0" name="Freeform 36"/>
            <p:cNvSpPr/>
            <p:nvPr/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1" name="Freeform 37"/>
            <p:cNvSpPr/>
            <p:nvPr/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2" name="Freeform 38"/>
            <p:cNvSpPr/>
            <p:nvPr/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7" name="Rectangle 6"/>
          <p:cNvSpPr/>
          <p:nvPr/>
        </p:nvSpPr>
        <p:spPr>
          <a:xfrm>
            <a:off x="0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592924" y="624110"/>
            <a:ext cx="8911687" cy="128089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2133600"/>
            <a:ext cx="8915400" cy="3886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361612" y="6130437"/>
            <a:ext cx="1146283" cy="37039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1BEF0D-F0BB-DE4B-95CE-6DB70DBA9567}" type="datetimeFigureOut">
              <a:rPr lang="en-US" dirty="0"/>
              <a:pPr/>
              <a:t>7/15/2021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89212" y="6135808"/>
            <a:ext cx="7619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gray">
          <a:xfrm>
            <a:off x="531812" y="787782"/>
            <a:ext cx="77976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rgbClr val="FEFFFF"/>
                </a:solidFill>
              </a:defRPr>
            </a:lvl1pPr>
          </a:lstStyle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2533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91" r:id="rId2"/>
    <p:sldLayoutId id="2147483692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  <p:sldLayoutId id="2147483701" r:id="rId12"/>
    <p:sldLayoutId id="2147483702" r:id="rId13"/>
    <p:sldLayoutId id="2147483703" r:id="rId14"/>
    <p:sldLayoutId id="2147483704" r:id="rId15"/>
    <p:sldLayoutId id="2147483705" r:id="rId16"/>
    <p:sldLayoutId id="2147483706" r:id="rId17"/>
    <p:sldLayoutId id="2147483707" r:id="rId18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ventures.jhu.edu/programs-services/social-innovation-lab/" TargetMode="External"/><Relationship Id="rId5" Type="http://schemas.openxmlformats.org/officeDocument/2006/relationships/hyperlink" Target="https://www.globalcitizen.org/en/" TargetMode="External"/><Relationship Id="rId4" Type="http://schemas.openxmlformats.org/officeDocument/2006/relationships/hyperlink" Target="https://www.peacefirst.org/" TargetMode="Externa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7" Type="http://schemas.microsoft.com/office/2007/relationships/diagramDrawing" Target="../diagrams/drawing4.xml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4.xml"/><Relationship Id="rId5" Type="http://schemas.openxmlformats.org/officeDocument/2006/relationships/diagramQuickStyle" Target="../diagrams/quickStyle4.xml"/><Relationship Id="rId4" Type="http://schemas.openxmlformats.org/officeDocument/2006/relationships/diagramLayout" Target="../diagrams/layout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diagramColors" Target="../diagrams/colors5.xml"/><Relationship Id="rId3" Type="http://schemas.openxmlformats.org/officeDocument/2006/relationships/image" Target="../media/image41.jpg"/><Relationship Id="rId7" Type="http://schemas.openxmlformats.org/officeDocument/2006/relationships/diagramQuickStyle" Target="../diagrams/quickStyle5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diagramLayout" Target="../diagrams/layout5.xml"/><Relationship Id="rId5" Type="http://schemas.openxmlformats.org/officeDocument/2006/relationships/diagramData" Target="../diagrams/data5.xml"/><Relationship Id="rId4" Type="http://schemas.openxmlformats.org/officeDocument/2006/relationships/image" Target="../media/image42.jpg"/><Relationship Id="rId9" Type="http://schemas.microsoft.com/office/2007/relationships/diagramDrawing" Target="../diagrams/drawing5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svg"/><Relationship Id="rId13" Type="http://schemas.openxmlformats.org/officeDocument/2006/relationships/image" Target="../media/image53.png"/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12" Type="http://schemas.openxmlformats.org/officeDocument/2006/relationships/image" Target="../media/image52.sv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6.svg"/><Relationship Id="rId11" Type="http://schemas.openxmlformats.org/officeDocument/2006/relationships/image" Target="../media/image51.png"/><Relationship Id="rId5" Type="http://schemas.openxmlformats.org/officeDocument/2006/relationships/image" Target="../media/image45.png"/><Relationship Id="rId15" Type="http://schemas.openxmlformats.org/officeDocument/2006/relationships/image" Target="../media/image55.jpg"/><Relationship Id="rId10" Type="http://schemas.openxmlformats.org/officeDocument/2006/relationships/image" Target="../media/image50.svg"/><Relationship Id="rId4" Type="http://schemas.openxmlformats.org/officeDocument/2006/relationships/image" Target="../media/image44.svg"/><Relationship Id="rId9" Type="http://schemas.openxmlformats.org/officeDocument/2006/relationships/image" Target="../media/image49.png"/><Relationship Id="rId14" Type="http://schemas.openxmlformats.org/officeDocument/2006/relationships/image" Target="../media/image54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councilofnonprofits.org/" TargetMode="External"/><Relationship Id="rId13" Type="http://schemas.openxmlformats.org/officeDocument/2006/relationships/hyperlink" Target="https://getfullyfunded.com/" TargetMode="External"/><Relationship Id="rId3" Type="http://schemas.openxmlformats.org/officeDocument/2006/relationships/hyperlink" Target="https://calnonprofits.org/publications/causes-count" TargetMode="External"/><Relationship Id="rId7" Type="http://schemas.openxmlformats.org/officeDocument/2006/relationships/hyperlink" Target="https://www.councilofnonprofits.org/tools-resources/how-start-nonprofit" TargetMode="External"/><Relationship Id="rId12" Type="http://schemas.openxmlformats.org/officeDocument/2006/relationships/hyperlink" Target="https://ssir.org/articles/entry/ten_nonprofit_funding_models" TargetMode="Externa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grants.gov/web/grants" TargetMode="External"/><Relationship Id="rId11" Type="http://schemas.openxmlformats.org/officeDocument/2006/relationships/hyperlink" Target="https://www.nolo.com/companion/starting-and-building-a-nonprofit-SNON.html" TargetMode="External"/><Relationship Id="rId5" Type="http://schemas.openxmlformats.org/officeDocument/2006/relationships/hyperlink" Target="http://www.globalcitizen.org/" TargetMode="External"/><Relationship Id="rId10" Type="http://schemas.openxmlformats.org/officeDocument/2006/relationships/hyperlink" Target="https://www.peacefirst.org/" TargetMode="External"/><Relationship Id="rId4" Type="http://schemas.openxmlformats.org/officeDocument/2006/relationships/hyperlink" Target="https://www.pointsoflight.org/for-volunteers/" TargetMode="External"/><Relationship Id="rId9" Type="http://schemas.openxmlformats.org/officeDocument/2006/relationships/hyperlink" Target="https://www.payscale.com/" TargetMode="Externa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6.jpe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2.xml"/><Relationship Id="rId7" Type="http://schemas.microsoft.com/office/2007/relationships/diagramDrawing" Target="../diagrams/drawing2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2.xml"/><Relationship Id="rId5" Type="http://schemas.openxmlformats.org/officeDocument/2006/relationships/diagramQuickStyle" Target="../diagrams/quickStyle2.xml"/><Relationship Id="rId4" Type="http://schemas.openxmlformats.org/officeDocument/2006/relationships/diagramLayout" Target="../diagrams/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diagramData" Target="../diagrams/data3.xml"/><Relationship Id="rId7" Type="http://schemas.microsoft.com/office/2007/relationships/diagramDrawing" Target="../diagrams/drawing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diagramColors" Target="../diagrams/colors3.xml"/><Relationship Id="rId11" Type="http://schemas.openxmlformats.org/officeDocument/2006/relationships/image" Target="../media/image24.png"/><Relationship Id="rId5" Type="http://schemas.openxmlformats.org/officeDocument/2006/relationships/diagramQuickStyle" Target="../diagrams/quickStyle3.xml"/><Relationship Id="rId10" Type="http://schemas.openxmlformats.org/officeDocument/2006/relationships/image" Target="../media/image23.png"/><Relationship Id="rId4" Type="http://schemas.openxmlformats.org/officeDocument/2006/relationships/diagramLayout" Target="../diagrams/layout3.xml"/><Relationship Id="rId9" Type="http://schemas.openxmlformats.org/officeDocument/2006/relationships/image" Target="../media/image2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74" name="Rectangle 73">
            <a:extLst>
              <a:ext uri="{FF2B5EF4-FFF2-40B4-BE49-F238E27FC236}">
                <a16:creationId xmlns:a16="http://schemas.microsoft.com/office/drawing/2014/main" id="{22589B50-D615-4630-B6F7-29E99FF2C4A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-786"/>
            <a:ext cx="12192000" cy="6854038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76" name="Rectangle 75">
            <a:extLst>
              <a:ext uri="{FF2B5EF4-FFF2-40B4-BE49-F238E27FC236}">
                <a16:creationId xmlns:a16="http://schemas.microsoft.com/office/drawing/2014/main" id="{B87A83DF-4E7A-4A81-867E-10E29C4BD3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-2" y="0"/>
            <a:ext cx="6111243" cy="6858000"/>
          </a:xfrm>
          <a:prstGeom prst="rect">
            <a:avLst/>
          </a:prstGeom>
          <a:solidFill>
            <a:schemeClr val="tx2">
              <a:lumMod val="50000"/>
              <a:alpha val="90000"/>
            </a:scheme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3667" y="5890053"/>
            <a:ext cx="5280460" cy="920341"/>
          </a:xfrm>
        </p:spPr>
        <p:txBody>
          <a:bodyPr>
            <a:noAutofit/>
          </a:bodyPr>
          <a:lstStyle/>
          <a:p>
            <a:r>
              <a:rPr lang="en-US" sz="2400" dirty="0">
                <a:solidFill>
                  <a:srgbClr val="FEFFFF"/>
                </a:solidFill>
              </a:rPr>
              <a:t>Christopher Andrade</a:t>
            </a:r>
            <a:br>
              <a:rPr lang="en-US" sz="2400" dirty="0">
                <a:solidFill>
                  <a:srgbClr val="FEFFFF"/>
                </a:solidFill>
              </a:rPr>
            </a:br>
            <a:r>
              <a:rPr lang="en-US" sz="2400" dirty="0">
                <a:solidFill>
                  <a:srgbClr val="FEFFFF"/>
                </a:solidFill>
              </a:rPr>
              <a:t>Founder &amp; CEO</a:t>
            </a:r>
          </a:p>
        </p:txBody>
      </p:sp>
      <p:sp>
        <p:nvSpPr>
          <p:cNvPr id="78" name="Freeform 27">
            <a:extLst>
              <a:ext uri="{FF2B5EF4-FFF2-40B4-BE49-F238E27FC236}">
                <a16:creationId xmlns:a16="http://schemas.microsoft.com/office/drawing/2014/main" id="{435515D7-4CE9-4558-BA93-E245EFB64C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grayWhite">
          <a:xfrm>
            <a:off x="0" y="5033007"/>
            <a:ext cx="6881206" cy="857047"/>
          </a:xfrm>
          <a:custGeom>
            <a:avLst/>
            <a:gdLst>
              <a:gd name="connsiteX0" fmla="*/ 0 w 6881206"/>
              <a:gd name="connsiteY0" fmla="*/ 0 h 857047"/>
              <a:gd name="connsiteX1" fmla="*/ 653445 w 6881206"/>
              <a:gd name="connsiteY1" fmla="*/ 0 h 857047"/>
              <a:gd name="connsiteX2" fmla="*/ 1156123 w 6881206"/>
              <a:gd name="connsiteY2" fmla="*/ 0 h 857047"/>
              <a:gd name="connsiteX3" fmla="*/ 1380221 w 6881206"/>
              <a:gd name="connsiteY3" fmla="*/ 0 h 857047"/>
              <a:gd name="connsiteX4" fmla="*/ 1444324 w 6881206"/>
              <a:gd name="connsiteY4" fmla="*/ 0 h 857047"/>
              <a:gd name="connsiteX5" fmla="*/ 1522072 w 6881206"/>
              <a:gd name="connsiteY5" fmla="*/ 0 h 857047"/>
              <a:gd name="connsiteX6" fmla="*/ 1596570 w 6881206"/>
              <a:gd name="connsiteY6" fmla="*/ 0 h 857047"/>
              <a:gd name="connsiteX7" fmla="*/ 1893047 w 6881206"/>
              <a:gd name="connsiteY7" fmla="*/ 0 h 857047"/>
              <a:gd name="connsiteX8" fmla="*/ 1978260 w 6881206"/>
              <a:gd name="connsiteY8" fmla="*/ 0 h 857047"/>
              <a:gd name="connsiteX9" fmla="*/ 2032793 w 6881206"/>
              <a:gd name="connsiteY9" fmla="*/ 0 h 857047"/>
              <a:gd name="connsiteX10" fmla="*/ 2095032 w 6881206"/>
              <a:gd name="connsiteY10" fmla="*/ 0 h 857047"/>
              <a:gd name="connsiteX11" fmla="*/ 2574748 w 6881206"/>
              <a:gd name="connsiteY11" fmla="*/ 0 h 857047"/>
              <a:gd name="connsiteX12" fmla="*/ 2712413 w 6881206"/>
              <a:gd name="connsiteY12" fmla="*/ 0 h 857047"/>
              <a:gd name="connsiteX13" fmla="*/ 2724164 w 6881206"/>
              <a:gd name="connsiteY13" fmla="*/ 0 h 857047"/>
              <a:gd name="connsiteX14" fmla="*/ 2806423 w 6881206"/>
              <a:gd name="connsiteY14" fmla="*/ 0 h 857047"/>
              <a:gd name="connsiteX15" fmla="*/ 2975563 w 6881206"/>
              <a:gd name="connsiteY15" fmla="*/ 0 h 857047"/>
              <a:gd name="connsiteX16" fmla="*/ 3029696 w 6881206"/>
              <a:gd name="connsiteY16" fmla="*/ 0 h 857047"/>
              <a:gd name="connsiteX17" fmla="*/ 3216247 w 6881206"/>
              <a:gd name="connsiteY17" fmla="*/ 0 h 857047"/>
              <a:gd name="connsiteX18" fmla="*/ 3464491 w 6881206"/>
              <a:gd name="connsiteY18" fmla="*/ 0 h 857047"/>
              <a:gd name="connsiteX19" fmla="*/ 3476820 w 6881206"/>
              <a:gd name="connsiteY19" fmla="*/ 0 h 857047"/>
              <a:gd name="connsiteX20" fmla="*/ 3508932 w 6881206"/>
              <a:gd name="connsiteY20" fmla="*/ 0 h 857047"/>
              <a:gd name="connsiteX21" fmla="*/ 3518154 w 6881206"/>
              <a:gd name="connsiteY21" fmla="*/ 0 h 857047"/>
              <a:gd name="connsiteX22" fmla="*/ 3563124 w 6881206"/>
              <a:gd name="connsiteY22" fmla="*/ 0 h 857047"/>
              <a:gd name="connsiteX23" fmla="*/ 3568615 w 6881206"/>
              <a:gd name="connsiteY23" fmla="*/ 0 h 857047"/>
              <a:gd name="connsiteX24" fmla="*/ 3582711 w 6881206"/>
              <a:gd name="connsiteY24" fmla="*/ 0 h 857047"/>
              <a:gd name="connsiteX25" fmla="*/ 3607047 w 6881206"/>
              <a:gd name="connsiteY25" fmla="*/ 0 h 857047"/>
              <a:gd name="connsiteX26" fmla="*/ 3711363 w 6881206"/>
              <a:gd name="connsiteY26" fmla="*/ 0 h 857047"/>
              <a:gd name="connsiteX27" fmla="*/ 3757936 w 6881206"/>
              <a:gd name="connsiteY27" fmla="*/ 0 h 857047"/>
              <a:gd name="connsiteX28" fmla="*/ 3914505 w 6881206"/>
              <a:gd name="connsiteY28" fmla="*/ 0 h 857047"/>
              <a:gd name="connsiteX29" fmla="*/ 4099165 w 6881206"/>
              <a:gd name="connsiteY29" fmla="*/ 0 h 857047"/>
              <a:gd name="connsiteX30" fmla="*/ 4176573 w 6881206"/>
              <a:gd name="connsiteY30" fmla="*/ 0 h 857047"/>
              <a:gd name="connsiteX31" fmla="*/ 4211043 w 6881206"/>
              <a:gd name="connsiteY31" fmla="*/ 0 h 857047"/>
              <a:gd name="connsiteX32" fmla="*/ 4249415 w 6881206"/>
              <a:gd name="connsiteY32" fmla="*/ 0 h 857047"/>
              <a:gd name="connsiteX33" fmla="*/ 4292911 w 6881206"/>
              <a:gd name="connsiteY33" fmla="*/ 0 h 857047"/>
              <a:gd name="connsiteX34" fmla="*/ 4715176 w 6881206"/>
              <a:gd name="connsiteY34" fmla="*/ 0 h 857047"/>
              <a:gd name="connsiteX35" fmla="*/ 4749035 w 6881206"/>
              <a:gd name="connsiteY35" fmla="*/ 0 h 857047"/>
              <a:gd name="connsiteX36" fmla="*/ 5107279 w 6881206"/>
              <a:gd name="connsiteY36" fmla="*/ 0 h 857047"/>
              <a:gd name="connsiteX37" fmla="*/ 5446306 w 6881206"/>
              <a:gd name="connsiteY37" fmla="*/ 0 h 857047"/>
              <a:gd name="connsiteX38" fmla="*/ 5654500 w 6881206"/>
              <a:gd name="connsiteY38" fmla="*/ 0 h 857047"/>
              <a:gd name="connsiteX39" fmla="*/ 5879355 w 6881206"/>
              <a:gd name="connsiteY39" fmla="*/ 0 h 857047"/>
              <a:gd name="connsiteX40" fmla="*/ 6374171 w 6881206"/>
              <a:gd name="connsiteY40" fmla="*/ 0 h 857047"/>
              <a:gd name="connsiteX41" fmla="*/ 6382691 w 6881206"/>
              <a:gd name="connsiteY41" fmla="*/ 0 h 857047"/>
              <a:gd name="connsiteX42" fmla="*/ 6406881 w 6881206"/>
              <a:gd name="connsiteY42" fmla="*/ 10516 h 857047"/>
              <a:gd name="connsiteX43" fmla="*/ 6411719 w 6881206"/>
              <a:gd name="connsiteY43" fmla="*/ 15774 h 857047"/>
              <a:gd name="connsiteX44" fmla="*/ 6412418 w 6881206"/>
              <a:gd name="connsiteY44" fmla="*/ 16534 h 857047"/>
              <a:gd name="connsiteX45" fmla="*/ 6413765 w 6881206"/>
              <a:gd name="connsiteY45" fmla="*/ 17998 h 857047"/>
              <a:gd name="connsiteX46" fmla="*/ 6418286 w 6881206"/>
              <a:gd name="connsiteY46" fmla="*/ 21854 h 857047"/>
              <a:gd name="connsiteX47" fmla="*/ 6867337 w 6881206"/>
              <a:gd name="connsiteY47" fmla="*/ 404863 h 857047"/>
              <a:gd name="connsiteX48" fmla="*/ 6867337 w 6881206"/>
              <a:gd name="connsiteY48" fmla="*/ 452185 h 857047"/>
              <a:gd name="connsiteX49" fmla="*/ 6491457 w 6881206"/>
              <a:gd name="connsiteY49" fmla="*/ 772784 h 857047"/>
              <a:gd name="connsiteX50" fmla="*/ 6413765 w 6881206"/>
              <a:gd name="connsiteY50" fmla="*/ 839050 h 857047"/>
              <a:gd name="connsiteX51" fmla="*/ 6411719 w 6881206"/>
              <a:gd name="connsiteY51" fmla="*/ 841273 h 857047"/>
              <a:gd name="connsiteX52" fmla="*/ 6406881 w 6881206"/>
              <a:gd name="connsiteY52" fmla="*/ 846531 h 857047"/>
              <a:gd name="connsiteX53" fmla="*/ 6382691 w 6881206"/>
              <a:gd name="connsiteY53" fmla="*/ 857047 h 857047"/>
              <a:gd name="connsiteX54" fmla="*/ 6374171 w 6881206"/>
              <a:gd name="connsiteY54" fmla="*/ 857047 h 857047"/>
              <a:gd name="connsiteX55" fmla="*/ 6368680 w 6881206"/>
              <a:gd name="connsiteY55" fmla="*/ 857047 h 857047"/>
              <a:gd name="connsiteX56" fmla="*/ 6348221 w 6881206"/>
              <a:gd name="connsiteY56" fmla="*/ 857047 h 857047"/>
              <a:gd name="connsiteX57" fmla="*/ 6330248 w 6881206"/>
              <a:gd name="connsiteY57" fmla="*/ 857047 h 857047"/>
              <a:gd name="connsiteX58" fmla="*/ 6266353 w 6881206"/>
              <a:gd name="connsiteY58" fmla="*/ 857047 h 857047"/>
              <a:gd name="connsiteX59" fmla="*/ 6225932 w 6881206"/>
              <a:gd name="connsiteY59" fmla="*/ 857047 h 857047"/>
              <a:gd name="connsiteX60" fmla="*/ 6106926 w 6881206"/>
              <a:gd name="connsiteY60" fmla="*/ 857047 h 857047"/>
              <a:gd name="connsiteX61" fmla="*/ 6022790 w 6881206"/>
              <a:gd name="connsiteY61" fmla="*/ 857047 h 857047"/>
              <a:gd name="connsiteX62" fmla="*/ 5844088 w 6881206"/>
              <a:gd name="connsiteY62" fmla="*/ 857047 h 857047"/>
              <a:gd name="connsiteX63" fmla="*/ 5687880 w 6881206"/>
              <a:gd name="connsiteY63" fmla="*/ 857047 h 857047"/>
              <a:gd name="connsiteX64" fmla="*/ 5451985 w 6881206"/>
              <a:gd name="connsiteY64" fmla="*/ 857047 h 857047"/>
              <a:gd name="connsiteX65" fmla="*/ 5188261 w 6881206"/>
              <a:gd name="connsiteY65" fmla="*/ 857047 h 857047"/>
              <a:gd name="connsiteX66" fmla="*/ 4904764 w 6881206"/>
              <a:gd name="connsiteY66" fmla="*/ 857047 h 857047"/>
              <a:gd name="connsiteX67" fmla="*/ 4490989 w 6881206"/>
              <a:gd name="connsiteY67" fmla="*/ 857047 h 857047"/>
              <a:gd name="connsiteX68" fmla="*/ 4176573 w 6881206"/>
              <a:gd name="connsiteY68" fmla="*/ 857047 h 857047"/>
              <a:gd name="connsiteX69" fmla="*/ 4099165 w 6881206"/>
              <a:gd name="connsiteY69" fmla="*/ 857047 h 857047"/>
              <a:gd name="connsiteX70" fmla="*/ 4089943 w 6881206"/>
              <a:gd name="connsiteY70" fmla="*/ 857047 h 857047"/>
              <a:gd name="connsiteX71" fmla="*/ 4057940 w 6881206"/>
              <a:gd name="connsiteY71" fmla="*/ 857047 h 857047"/>
              <a:gd name="connsiteX72" fmla="*/ 4025386 w 6881206"/>
              <a:gd name="connsiteY72" fmla="*/ 857047 h 857047"/>
              <a:gd name="connsiteX73" fmla="*/ 3850160 w 6881206"/>
              <a:gd name="connsiteY73" fmla="*/ 857047 h 857047"/>
              <a:gd name="connsiteX74" fmla="*/ 3563124 w 6881206"/>
              <a:gd name="connsiteY74" fmla="*/ 857047 h 857047"/>
              <a:gd name="connsiteX75" fmla="*/ 3550795 w 6881206"/>
              <a:gd name="connsiteY75" fmla="*/ 857047 h 857047"/>
              <a:gd name="connsiteX76" fmla="*/ 3508932 w 6881206"/>
              <a:gd name="connsiteY76" fmla="*/ 857047 h 857047"/>
              <a:gd name="connsiteX77" fmla="*/ 3483683 w 6881206"/>
              <a:gd name="connsiteY77" fmla="*/ 857047 h 857047"/>
              <a:gd name="connsiteX78" fmla="*/ 3464491 w 6881206"/>
              <a:gd name="connsiteY78" fmla="*/ 857047 h 857047"/>
              <a:gd name="connsiteX79" fmla="*/ 3452740 w 6881206"/>
              <a:gd name="connsiteY79" fmla="*/ 857047 h 857047"/>
              <a:gd name="connsiteX80" fmla="*/ 3423719 w 6881206"/>
              <a:gd name="connsiteY80" fmla="*/ 857047 h 857047"/>
              <a:gd name="connsiteX81" fmla="*/ 3370481 w 6881206"/>
              <a:gd name="connsiteY81" fmla="*/ 857047 h 857047"/>
              <a:gd name="connsiteX82" fmla="*/ 3306946 w 6881206"/>
              <a:gd name="connsiteY82" fmla="*/ 857047 h 857047"/>
              <a:gd name="connsiteX83" fmla="*/ 3147208 w 6881206"/>
              <a:gd name="connsiteY83" fmla="*/ 857047 h 857047"/>
              <a:gd name="connsiteX84" fmla="*/ 3114429 w 6881206"/>
              <a:gd name="connsiteY84" fmla="*/ 857047 h 857047"/>
              <a:gd name="connsiteX85" fmla="*/ 2960658 w 6881206"/>
              <a:gd name="connsiteY85" fmla="*/ 857047 h 857047"/>
              <a:gd name="connsiteX86" fmla="*/ 2827230 w 6881206"/>
              <a:gd name="connsiteY86" fmla="*/ 857047 h 857047"/>
              <a:gd name="connsiteX87" fmla="*/ 2712413 w 6881206"/>
              <a:gd name="connsiteY87" fmla="*/ 857047 h 857047"/>
              <a:gd name="connsiteX88" fmla="*/ 2680242 w 6881206"/>
              <a:gd name="connsiteY88" fmla="*/ 857047 h 857047"/>
              <a:gd name="connsiteX89" fmla="*/ 2603835 w 6881206"/>
              <a:gd name="connsiteY89" fmla="*/ 857047 h 857047"/>
              <a:gd name="connsiteX90" fmla="*/ 2455042 w 6881206"/>
              <a:gd name="connsiteY90" fmla="*/ 857047 h 857047"/>
              <a:gd name="connsiteX91" fmla="*/ 2426415 w 6881206"/>
              <a:gd name="connsiteY91" fmla="*/ 857047 h 857047"/>
              <a:gd name="connsiteX92" fmla="*/ 2209736 w 6881206"/>
              <a:gd name="connsiteY92" fmla="*/ 857047 h 857047"/>
              <a:gd name="connsiteX93" fmla="*/ 1893047 w 6881206"/>
              <a:gd name="connsiteY93" fmla="*/ 857047 h 857047"/>
              <a:gd name="connsiteX94" fmla="*/ 1885034 w 6881206"/>
              <a:gd name="connsiteY94" fmla="*/ 857047 h 857047"/>
              <a:gd name="connsiteX95" fmla="*/ 1843786 w 6881206"/>
              <a:gd name="connsiteY95" fmla="*/ 857047 h 857047"/>
              <a:gd name="connsiteX96" fmla="*/ 1828944 w 6881206"/>
              <a:gd name="connsiteY96" fmla="*/ 857047 h 857047"/>
              <a:gd name="connsiteX97" fmla="*/ 1380221 w 6881206"/>
              <a:gd name="connsiteY97" fmla="*/ 857047 h 857047"/>
              <a:gd name="connsiteX98" fmla="*/ 1333065 w 6881206"/>
              <a:gd name="connsiteY98" fmla="*/ 857047 h 857047"/>
              <a:gd name="connsiteX99" fmla="*/ 653445 w 6881206"/>
              <a:gd name="connsiteY99" fmla="*/ 857047 h 857047"/>
              <a:gd name="connsiteX100" fmla="*/ 0 w 6881206"/>
              <a:gd name="connsiteY100" fmla="*/ 857047 h 857047"/>
              <a:gd name="connsiteX101" fmla="*/ 0 w 6881206"/>
              <a:gd name="connsiteY101" fmla="*/ 0 h 857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6881206" h="857047">
                <a:moveTo>
                  <a:pt x="0" y="0"/>
                </a:moveTo>
                <a:cubicBezTo>
                  <a:pt x="0" y="0"/>
                  <a:pt x="0" y="0"/>
                  <a:pt x="653445" y="0"/>
                </a:cubicBezTo>
                <a:cubicBezTo>
                  <a:pt x="653445" y="0"/>
                  <a:pt x="653445" y="0"/>
                  <a:pt x="1156123" y="0"/>
                </a:cubicBezTo>
                <a:lnTo>
                  <a:pt x="1380221" y="0"/>
                </a:lnTo>
                <a:cubicBezTo>
                  <a:pt x="1380221" y="0"/>
                  <a:pt x="1380221" y="0"/>
                  <a:pt x="1444324" y="0"/>
                </a:cubicBezTo>
                <a:lnTo>
                  <a:pt x="1522072" y="0"/>
                </a:lnTo>
                <a:lnTo>
                  <a:pt x="1596570" y="0"/>
                </a:lnTo>
                <a:cubicBezTo>
                  <a:pt x="1668686" y="0"/>
                  <a:pt x="1764840" y="0"/>
                  <a:pt x="1893047" y="0"/>
                </a:cubicBezTo>
                <a:cubicBezTo>
                  <a:pt x="1893047" y="0"/>
                  <a:pt x="1893047" y="0"/>
                  <a:pt x="1978260" y="0"/>
                </a:cubicBezTo>
                <a:lnTo>
                  <a:pt x="2032793" y="0"/>
                </a:lnTo>
                <a:lnTo>
                  <a:pt x="2095032" y="0"/>
                </a:lnTo>
                <a:cubicBezTo>
                  <a:pt x="2196025" y="0"/>
                  <a:pt x="2347515" y="0"/>
                  <a:pt x="2574748" y="0"/>
                </a:cubicBezTo>
                <a:lnTo>
                  <a:pt x="2712413" y="0"/>
                </a:lnTo>
                <a:lnTo>
                  <a:pt x="2724164" y="0"/>
                </a:lnTo>
                <a:lnTo>
                  <a:pt x="2806423" y="0"/>
                </a:lnTo>
                <a:lnTo>
                  <a:pt x="2975563" y="0"/>
                </a:lnTo>
                <a:lnTo>
                  <a:pt x="3029696" y="0"/>
                </a:lnTo>
                <a:lnTo>
                  <a:pt x="3216247" y="0"/>
                </a:lnTo>
                <a:lnTo>
                  <a:pt x="3464491" y="0"/>
                </a:lnTo>
                <a:lnTo>
                  <a:pt x="3476820" y="0"/>
                </a:lnTo>
                <a:lnTo>
                  <a:pt x="3508932" y="0"/>
                </a:lnTo>
                <a:cubicBezTo>
                  <a:pt x="3508932" y="0"/>
                  <a:pt x="3508932" y="0"/>
                  <a:pt x="3518154" y="0"/>
                </a:cubicBezTo>
                <a:lnTo>
                  <a:pt x="3563124" y="0"/>
                </a:lnTo>
                <a:lnTo>
                  <a:pt x="3568615" y="0"/>
                </a:lnTo>
                <a:lnTo>
                  <a:pt x="3582711" y="0"/>
                </a:lnTo>
                <a:lnTo>
                  <a:pt x="3607047" y="0"/>
                </a:lnTo>
                <a:lnTo>
                  <a:pt x="3711363" y="0"/>
                </a:lnTo>
                <a:lnTo>
                  <a:pt x="3757936" y="0"/>
                </a:lnTo>
                <a:lnTo>
                  <a:pt x="3914505" y="0"/>
                </a:lnTo>
                <a:lnTo>
                  <a:pt x="4099165" y="0"/>
                </a:lnTo>
                <a:cubicBezTo>
                  <a:pt x="4099165" y="0"/>
                  <a:pt x="4099165" y="0"/>
                  <a:pt x="4176573" y="0"/>
                </a:cubicBezTo>
                <a:cubicBezTo>
                  <a:pt x="4176573" y="0"/>
                  <a:pt x="4176573" y="0"/>
                  <a:pt x="4211043" y="0"/>
                </a:cubicBezTo>
                <a:lnTo>
                  <a:pt x="4249415" y="0"/>
                </a:lnTo>
                <a:lnTo>
                  <a:pt x="4292911" y="0"/>
                </a:lnTo>
                <a:cubicBezTo>
                  <a:pt x="4370470" y="0"/>
                  <a:pt x="4499735" y="0"/>
                  <a:pt x="4715176" y="0"/>
                </a:cubicBezTo>
                <a:lnTo>
                  <a:pt x="4749035" y="0"/>
                </a:lnTo>
                <a:lnTo>
                  <a:pt x="5107279" y="0"/>
                </a:lnTo>
                <a:lnTo>
                  <a:pt x="5446306" y="0"/>
                </a:lnTo>
                <a:lnTo>
                  <a:pt x="5654500" y="0"/>
                </a:lnTo>
                <a:lnTo>
                  <a:pt x="5879355" y="0"/>
                </a:lnTo>
                <a:lnTo>
                  <a:pt x="6374171" y="0"/>
                </a:lnTo>
                <a:lnTo>
                  <a:pt x="6382691" y="0"/>
                </a:lnTo>
                <a:cubicBezTo>
                  <a:pt x="6392367" y="0"/>
                  <a:pt x="6402043" y="5258"/>
                  <a:pt x="6406881" y="10516"/>
                </a:cubicBezTo>
                <a:cubicBezTo>
                  <a:pt x="6406881" y="10516"/>
                  <a:pt x="6411719" y="10516"/>
                  <a:pt x="6411719" y="15774"/>
                </a:cubicBezTo>
                <a:cubicBezTo>
                  <a:pt x="6411719" y="15774"/>
                  <a:pt x="6411719" y="15774"/>
                  <a:pt x="6412418" y="16534"/>
                </a:cubicBezTo>
                <a:lnTo>
                  <a:pt x="6413765" y="17998"/>
                </a:lnTo>
                <a:lnTo>
                  <a:pt x="6418286" y="21854"/>
                </a:lnTo>
                <a:cubicBezTo>
                  <a:pt x="6439669" y="40092"/>
                  <a:pt x="6525203" y="113046"/>
                  <a:pt x="6867337" y="404863"/>
                </a:cubicBezTo>
                <a:cubicBezTo>
                  <a:pt x="6885830" y="415379"/>
                  <a:pt x="6885830" y="436411"/>
                  <a:pt x="6867337" y="452185"/>
                </a:cubicBezTo>
                <a:cubicBezTo>
                  <a:pt x="6867337" y="452185"/>
                  <a:pt x="6867337" y="452185"/>
                  <a:pt x="6491457" y="772784"/>
                </a:cubicBezTo>
                <a:lnTo>
                  <a:pt x="6413765" y="839050"/>
                </a:lnTo>
                <a:lnTo>
                  <a:pt x="6411719" y="841273"/>
                </a:lnTo>
                <a:cubicBezTo>
                  <a:pt x="6411719" y="841273"/>
                  <a:pt x="6406881" y="841273"/>
                  <a:pt x="6406881" y="846531"/>
                </a:cubicBezTo>
                <a:cubicBezTo>
                  <a:pt x="6402043" y="851789"/>
                  <a:pt x="6392367" y="857047"/>
                  <a:pt x="6382691" y="857047"/>
                </a:cubicBezTo>
                <a:lnTo>
                  <a:pt x="6374171" y="857047"/>
                </a:lnTo>
                <a:lnTo>
                  <a:pt x="6368680" y="857047"/>
                </a:lnTo>
                <a:lnTo>
                  <a:pt x="6348221" y="857047"/>
                </a:lnTo>
                <a:lnTo>
                  <a:pt x="6330248" y="857047"/>
                </a:lnTo>
                <a:lnTo>
                  <a:pt x="6266353" y="857047"/>
                </a:lnTo>
                <a:lnTo>
                  <a:pt x="6225932" y="857047"/>
                </a:lnTo>
                <a:lnTo>
                  <a:pt x="6106926" y="857047"/>
                </a:lnTo>
                <a:lnTo>
                  <a:pt x="6022790" y="857047"/>
                </a:lnTo>
                <a:lnTo>
                  <a:pt x="5844088" y="857047"/>
                </a:lnTo>
                <a:lnTo>
                  <a:pt x="5687880" y="857047"/>
                </a:lnTo>
                <a:lnTo>
                  <a:pt x="5451985" y="857047"/>
                </a:lnTo>
                <a:lnTo>
                  <a:pt x="5188261" y="857047"/>
                </a:lnTo>
                <a:lnTo>
                  <a:pt x="4904764" y="857047"/>
                </a:lnTo>
                <a:lnTo>
                  <a:pt x="4490989" y="857047"/>
                </a:lnTo>
                <a:lnTo>
                  <a:pt x="4176573" y="857047"/>
                </a:lnTo>
                <a:cubicBezTo>
                  <a:pt x="4176573" y="857047"/>
                  <a:pt x="4176573" y="857047"/>
                  <a:pt x="4099165" y="857047"/>
                </a:cubicBezTo>
                <a:cubicBezTo>
                  <a:pt x="4099165" y="857047"/>
                  <a:pt x="4099165" y="857047"/>
                  <a:pt x="4089943" y="857047"/>
                </a:cubicBezTo>
                <a:lnTo>
                  <a:pt x="4057940" y="857047"/>
                </a:lnTo>
                <a:lnTo>
                  <a:pt x="4025386" y="857047"/>
                </a:lnTo>
                <a:cubicBezTo>
                  <a:pt x="3988496" y="857047"/>
                  <a:pt x="3933162" y="857047"/>
                  <a:pt x="3850160" y="857047"/>
                </a:cubicBezTo>
                <a:lnTo>
                  <a:pt x="3563124" y="857047"/>
                </a:lnTo>
                <a:lnTo>
                  <a:pt x="3550795" y="857047"/>
                </a:lnTo>
                <a:lnTo>
                  <a:pt x="3508932" y="857047"/>
                </a:lnTo>
                <a:cubicBezTo>
                  <a:pt x="3508932" y="857047"/>
                  <a:pt x="3508932" y="857047"/>
                  <a:pt x="3483683" y="857047"/>
                </a:cubicBezTo>
                <a:lnTo>
                  <a:pt x="3464491" y="857047"/>
                </a:lnTo>
                <a:lnTo>
                  <a:pt x="3452740" y="857047"/>
                </a:lnTo>
                <a:lnTo>
                  <a:pt x="3423719" y="857047"/>
                </a:lnTo>
                <a:lnTo>
                  <a:pt x="3370481" y="857047"/>
                </a:lnTo>
                <a:lnTo>
                  <a:pt x="3306946" y="857047"/>
                </a:lnTo>
                <a:lnTo>
                  <a:pt x="3147208" y="857047"/>
                </a:lnTo>
                <a:lnTo>
                  <a:pt x="3114429" y="857047"/>
                </a:lnTo>
                <a:lnTo>
                  <a:pt x="2960658" y="857047"/>
                </a:lnTo>
                <a:lnTo>
                  <a:pt x="2827230" y="857047"/>
                </a:lnTo>
                <a:lnTo>
                  <a:pt x="2712413" y="857047"/>
                </a:lnTo>
                <a:lnTo>
                  <a:pt x="2680242" y="857047"/>
                </a:lnTo>
                <a:lnTo>
                  <a:pt x="2603835" y="857047"/>
                </a:lnTo>
                <a:lnTo>
                  <a:pt x="2455042" y="857047"/>
                </a:lnTo>
                <a:lnTo>
                  <a:pt x="2426415" y="857047"/>
                </a:lnTo>
                <a:lnTo>
                  <a:pt x="2209736" y="857047"/>
                </a:lnTo>
                <a:lnTo>
                  <a:pt x="1893047" y="857047"/>
                </a:lnTo>
                <a:cubicBezTo>
                  <a:pt x="1893047" y="857047"/>
                  <a:pt x="1893047" y="857047"/>
                  <a:pt x="1885034" y="857047"/>
                </a:cubicBezTo>
                <a:lnTo>
                  <a:pt x="1843786" y="857047"/>
                </a:lnTo>
                <a:lnTo>
                  <a:pt x="1828944" y="857047"/>
                </a:lnTo>
                <a:cubicBezTo>
                  <a:pt x="1764840" y="857047"/>
                  <a:pt x="1636634" y="857047"/>
                  <a:pt x="1380221" y="857047"/>
                </a:cubicBezTo>
                <a:lnTo>
                  <a:pt x="1333065" y="857047"/>
                </a:lnTo>
                <a:cubicBezTo>
                  <a:pt x="1136016" y="857047"/>
                  <a:pt x="910816" y="857047"/>
                  <a:pt x="653445" y="857047"/>
                </a:cubicBezTo>
                <a:cubicBezTo>
                  <a:pt x="653445" y="857047"/>
                  <a:pt x="653445" y="857047"/>
                  <a:pt x="0" y="857047"/>
                </a:cubicBezTo>
                <a:cubicBezTo>
                  <a:pt x="0" y="857047"/>
                  <a:pt x="0" y="857047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540279" y="5189400"/>
            <a:ext cx="5280460" cy="544260"/>
          </a:xfrm>
        </p:spPr>
        <p:txBody>
          <a:bodyPr anchor="ctr">
            <a:normAutofit/>
          </a:bodyPr>
          <a:lstStyle/>
          <a:p>
            <a:pPr algn="ctr">
              <a:lnSpc>
                <a:spcPct val="90000"/>
              </a:lnSpc>
            </a:pPr>
            <a:r>
              <a:rPr lang="en-US" sz="1600" dirty="0">
                <a:solidFill>
                  <a:srgbClr val="FEFFFF"/>
                </a:solidFill>
              </a:rPr>
              <a:t>Helping Nonprofits Increase Their Impact By Launching For-Profit Social Businesses</a:t>
            </a:r>
          </a:p>
        </p:txBody>
      </p:sp>
      <p:pic>
        <p:nvPicPr>
          <p:cNvPr id="8" name="Picture 7" descr="Logo&#10;&#10;Description automatically generated">
            <a:extLst>
              <a:ext uri="{FF2B5EF4-FFF2-40B4-BE49-F238E27FC236}">
                <a16:creationId xmlns:a16="http://schemas.microsoft.com/office/drawing/2014/main" id="{AFC11D79-8D45-4206-890D-64B686D111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235686"/>
            <a:ext cx="5979762" cy="597976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39709DF3-479D-4E9E-A2E4-76C757D8650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7145" y="1037242"/>
            <a:ext cx="3194210" cy="31942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277695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2B258D2B-6AC3-4B3A-A87C-FD7E651782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5" name="Content Placeholder 4" descr="Carpenter using a pencil to mark a point along a measuring tape on a piece of wood">
            <a:extLst>
              <a:ext uri="{FF2B5EF4-FFF2-40B4-BE49-F238E27FC236}">
                <a16:creationId xmlns:a16="http://schemas.microsoft.com/office/drawing/2014/main" id="{B6A13D31-C824-4B9F-91FF-DC51C3A2C31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6894" r="9382" b="-1"/>
          <a:stretch/>
        </p:blipFill>
        <p:spPr>
          <a:xfrm>
            <a:off x="1" y="10"/>
            <a:ext cx="7574440" cy="6857990"/>
          </a:xfrm>
          <a:prstGeom prst="rect">
            <a:avLst/>
          </a:prstGeom>
        </p:spPr>
      </p:pic>
      <p:sp>
        <p:nvSpPr>
          <p:cNvPr id="14" name="Freeform 5">
            <a:extLst>
              <a:ext uri="{FF2B5EF4-FFF2-40B4-BE49-F238E27FC236}">
                <a16:creationId xmlns:a16="http://schemas.microsoft.com/office/drawing/2014/main" id="{8D55DD8B-9BF9-4B91-A22D-2D3F2AEFF1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grayWhite">
          <a:xfrm>
            <a:off x="1" y="659027"/>
            <a:ext cx="9042690" cy="1035152"/>
          </a:xfrm>
          <a:custGeom>
            <a:avLst/>
            <a:gdLst>
              <a:gd name="T0" fmla="*/ 1900 w 1902"/>
              <a:gd name="T1" fmla="*/ 77 h 163"/>
              <a:gd name="T2" fmla="*/ 1826 w 1902"/>
              <a:gd name="T3" fmla="*/ 3 h 163"/>
              <a:gd name="T4" fmla="*/ 1825 w 1902"/>
              <a:gd name="T5" fmla="*/ 2 h 163"/>
              <a:gd name="T6" fmla="*/ 1819 w 1902"/>
              <a:gd name="T7" fmla="*/ 0 h 163"/>
              <a:gd name="T8" fmla="*/ 1363 w 1902"/>
              <a:gd name="T9" fmla="*/ 0 h 163"/>
              <a:gd name="T10" fmla="*/ 1348 w 1902"/>
              <a:gd name="T11" fmla="*/ 0 h 163"/>
              <a:gd name="T12" fmla="*/ 1225 w 1902"/>
              <a:gd name="T13" fmla="*/ 0 h 163"/>
              <a:gd name="T14" fmla="*/ 1033 w 1902"/>
              <a:gd name="T15" fmla="*/ 0 h 163"/>
              <a:gd name="T16" fmla="*/ 892 w 1902"/>
              <a:gd name="T17" fmla="*/ 0 h 163"/>
              <a:gd name="T18" fmla="*/ 786 w 1902"/>
              <a:gd name="T19" fmla="*/ 0 h 163"/>
              <a:gd name="T20" fmla="*/ 577 w 1902"/>
              <a:gd name="T21" fmla="*/ 0 h 163"/>
              <a:gd name="T22" fmla="*/ 562 w 1902"/>
              <a:gd name="T23" fmla="*/ 0 h 163"/>
              <a:gd name="T24" fmla="*/ 439 w 1902"/>
              <a:gd name="T25" fmla="*/ 0 h 163"/>
              <a:gd name="T26" fmla="*/ 106 w 1902"/>
              <a:gd name="T27" fmla="*/ 0 h 163"/>
              <a:gd name="T28" fmla="*/ 0 w 1902"/>
              <a:gd name="T29" fmla="*/ 0 h 163"/>
              <a:gd name="T30" fmla="*/ 0 w 1902"/>
              <a:gd name="T31" fmla="*/ 163 h 163"/>
              <a:gd name="T32" fmla="*/ 106 w 1902"/>
              <a:gd name="T33" fmla="*/ 163 h 163"/>
              <a:gd name="T34" fmla="*/ 439 w 1902"/>
              <a:gd name="T35" fmla="*/ 163 h 163"/>
              <a:gd name="T36" fmla="*/ 562 w 1902"/>
              <a:gd name="T37" fmla="*/ 163 h 163"/>
              <a:gd name="T38" fmla="*/ 577 w 1902"/>
              <a:gd name="T39" fmla="*/ 163 h 163"/>
              <a:gd name="T40" fmla="*/ 786 w 1902"/>
              <a:gd name="T41" fmla="*/ 163 h 163"/>
              <a:gd name="T42" fmla="*/ 892 w 1902"/>
              <a:gd name="T43" fmla="*/ 163 h 163"/>
              <a:gd name="T44" fmla="*/ 1033 w 1902"/>
              <a:gd name="T45" fmla="*/ 163 h 163"/>
              <a:gd name="T46" fmla="*/ 1225 w 1902"/>
              <a:gd name="T47" fmla="*/ 163 h 163"/>
              <a:gd name="T48" fmla="*/ 1348 w 1902"/>
              <a:gd name="T49" fmla="*/ 163 h 163"/>
              <a:gd name="T50" fmla="*/ 1363 w 1902"/>
              <a:gd name="T51" fmla="*/ 163 h 163"/>
              <a:gd name="T52" fmla="*/ 1819 w 1902"/>
              <a:gd name="T53" fmla="*/ 163 h 163"/>
              <a:gd name="T54" fmla="*/ 1825 w 1902"/>
              <a:gd name="T55" fmla="*/ 161 h 163"/>
              <a:gd name="T56" fmla="*/ 1826 w 1902"/>
              <a:gd name="T57" fmla="*/ 160 h 163"/>
              <a:gd name="T58" fmla="*/ 1900 w 1902"/>
              <a:gd name="T59" fmla="*/ 86 h 163"/>
              <a:gd name="T60" fmla="*/ 1900 w 1902"/>
              <a:gd name="T61" fmla="*/ 7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02" h="163">
                <a:moveTo>
                  <a:pt x="1900" y="77"/>
                </a:moveTo>
                <a:cubicBezTo>
                  <a:pt x="1826" y="3"/>
                  <a:pt x="1826" y="3"/>
                  <a:pt x="1826" y="3"/>
                </a:cubicBezTo>
                <a:cubicBezTo>
                  <a:pt x="1825" y="2"/>
                  <a:pt x="1825" y="2"/>
                  <a:pt x="1825" y="2"/>
                </a:cubicBezTo>
                <a:cubicBezTo>
                  <a:pt x="1823" y="1"/>
                  <a:pt x="1821" y="0"/>
                  <a:pt x="1819" y="0"/>
                </a:cubicBezTo>
                <a:cubicBezTo>
                  <a:pt x="1363" y="0"/>
                  <a:pt x="1363" y="0"/>
                  <a:pt x="1363" y="0"/>
                </a:cubicBezTo>
                <a:cubicBezTo>
                  <a:pt x="1348" y="0"/>
                  <a:pt x="1348" y="0"/>
                  <a:pt x="1348" y="0"/>
                </a:cubicBezTo>
                <a:cubicBezTo>
                  <a:pt x="1225" y="0"/>
                  <a:pt x="1225" y="0"/>
                  <a:pt x="1225" y="0"/>
                </a:cubicBezTo>
                <a:cubicBezTo>
                  <a:pt x="1033" y="0"/>
                  <a:pt x="1033" y="0"/>
                  <a:pt x="1033" y="0"/>
                </a:cubicBezTo>
                <a:cubicBezTo>
                  <a:pt x="892" y="0"/>
                  <a:pt x="892" y="0"/>
                  <a:pt x="892" y="0"/>
                </a:cubicBezTo>
                <a:cubicBezTo>
                  <a:pt x="786" y="0"/>
                  <a:pt x="786" y="0"/>
                  <a:pt x="786" y="0"/>
                </a:cubicBezTo>
                <a:cubicBezTo>
                  <a:pt x="577" y="0"/>
                  <a:pt x="577" y="0"/>
                  <a:pt x="577" y="0"/>
                </a:cubicBezTo>
                <a:cubicBezTo>
                  <a:pt x="562" y="0"/>
                  <a:pt x="562" y="0"/>
                  <a:pt x="562" y="0"/>
                </a:cubicBezTo>
                <a:cubicBezTo>
                  <a:pt x="439" y="0"/>
                  <a:pt x="439" y="0"/>
                  <a:pt x="439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3"/>
                  <a:pt x="0" y="163"/>
                  <a:pt x="0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439" y="163"/>
                  <a:pt x="439" y="163"/>
                  <a:pt x="439" y="163"/>
                </a:cubicBezTo>
                <a:cubicBezTo>
                  <a:pt x="562" y="163"/>
                  <a:pt x="562" y="163"/>
                  <a:pt x="562" y="163"/>
                </a:cubicBezTo>
                <a:cubicBezTo>
                  <a:pt x="577" y="163"/>
                  <a:pt x="577" y="163"/>
                  <a:pt x="577" y="163"/>
                </a:cubicBezTo>
                <a:cubicBezTo>
                  <a:pt x="786" y="163"/>
                  <a:pt x="786" y="163"/>
                  <a:pt x="786" y="163"/>
                </a:cubicBezTo>
                <a:cubicBezTo>
                  <a:pt x="892" y="163"/>
                  <a:pt x="892" y="163"/>
                  <a:pt x="892" y="163"/>
                </a:cubicBezTo>
                <a:cubicBezTo>
                  <a:pt x="1033" y="163"/>
                  <a:pt x="1033" y="163"/>
                  <a:pt x="1033" y="163"/>
                </a:cubicBezTo>
                <a:cubicBezTo>
                  <a:pt x="1225" y="163"/>
                  <a:pt x="1225" y="163"/>
                  <a:pt x="1225" y="163"/>
                </a:cubicBezTo>
                <a:cubicBezTo>
                  <a:pt x="1348" y="163"/>
                  <a:pt x="1348" y="163"/>
                  <a:pt x="1348" y="163"/>
                </a:cubicBezTo>
                <a:cubicBezTo>
                  <a:pt x="1363" y="163"/>
                  <a:pt x="1363" y="163"/>
                  <a:pt x="1363" y="163"/>
                </a:cubicBezTo>
                <a:cubicBezTo>
                  <a:pt x="1819" y="163"/>
                  <a:pt x="1819" y="163"/>
                  <a:pt x="1819" y="163"/>
                </a:cubicBezTo>
                <a:cubicBezTo>
                  <a:pt x="1821" y="163"/>
                  <a:pt x="1823" y="162"/>
                  <a:pt x="1825" y="161"/>
                </a:cubicBezTo>
                <a:cubicBezTo>
                  <a:pt x="1825" y="160"/>
                  <a:pt x="1825" y="160"/>
                  <a:pt x="1826" y="160"/>
                </a:cubicBezTo>
                <a:cubicBezTo>
                  <a:pt x="1900" y="86"/>
                  <a:pt x="1900" y="86"/>
                  <a:pt x="1900" y="86"/>
                </a:cubicBezTo>
                <a:cubicBezTo>
                  <a:pt x="1902" y="83"/>
                  <a:pt x="1902" y="79"/>
                  <a:pt x="1900" y="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B5A1234-1723-4F0F-B3E3-CAB90FA454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1867" y="787400"/>
            <a:ext cx="7145866" cy="778933"/>
          </a:xfrm>
        </p:spPr>
        <p:txBody>
          <a:bodyPr anchor="ctr">
            <a:normAutofit/>
          </a:bodyPr>
          <a:lstStyle/>
          <a:p>
            <a:pPr algn="ctr"/>
            <a:r>
              <a:rPr lang="en-US" sz="4400" b="1" dirty="0">
                <a:solidFill>
                  <a:srgbClr val="FEFFFF"/>
                </a:solidFill>
              </a:rPr>
              <a:t>Success Metrics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5B57BFC1-A25F-45DB-8084-2576EA5E82E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60770" y="1694179"/>
            <a:ext cx="4176555" cy="4993224"/>
          </a:xfrm>
        </p:spPr>
        <p:txBody>
          <a:bodyPr>
            <a:normAutofit fontScale="92500" lnSpcReduction="20000"/>
          </a:bodyPr>
          <a:lstStyle/>
          <a:p>
            <a:pPr marL="457200" indent="-457200">
              <a:buFont typeface="+mj-lt"/>
              <a:buAutoNum type="arabicPeriod"/>
            </a:pPr>
            <a:r>
              <a:rPr lang="en-US" sz="2400" b="1" u="sng" dirty="0">
                <a:solidFill>
                  <a:schemeClr val="tx1">
                    <a:lumMod val="95000"/>
                    <a:lumOff val="5000"/>
                  </a:schemeClr>
                </a:solidFill>
              </a:rPr>
              <a:t>Outcomes:</a:t>
            </a:r>
            <a:r>
              <a:rPr lang="en-US" sz="2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 # of New Peacebuilders</a:t>
            </a:r>
          </a:p>
          <a:p>
            <a:pPr marL="914400" lvl="1" indent="-457200">
              <a:buFont typeface="+mj-lt"/>
              <a:buAutoNum type="arabicPeriod"/>
            </a:pPr>
            <a:r>
              <a:rPr lang="en-US" sz="2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Complete Peacebuilder Program= Accomplish Project Minimum Viable Product (MVP)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400" b="1" u="sng" dirty="0">
                <a:solidFill>
                  <a:schemeClr val="tx1">
                    <a:lumMod val="95000"/>
                    <a:lumOff val="5000"/>
                  </a:schemeClr>
                </a:solidFill>
              </a:rPr>
              <a:t>Impact:</a:t>
            </a:r>
            <a:r>
              <a:rPr lang="en-US" sz="24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 # of People Helped Via Our Projects</a:t>
            </a:r>
          </a:p>
          <a:p>
            <a:pPr marL="914400" lvl="1" indent="-457200">
              <a:buFont typeface="+mj-lt"/>
              <a:buAutoNum type="arabicPeriod"/>
            </a:pPr>
            <a:r>
              <a:rPr lang="en-US" sz="2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Quarterly Impact Reports</a:t>
            </a:r>
          </a:p>
          <a:p>
            <a:pPr marL="914400" lvl="1" indent="-457200">
              <a:buFont typeface="+mj-lt"/>
              <a:buAutoNum type="arabicPeriod"/>
            </a:pPr>
            <a:r>
              <a:rPr lang="en-US" sz="2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AARs &amp; Surveys</a:t>
            </a:r>
          </a:p>
          <a:p>
            <a:pPr marL="457200" indent="-457200">
              <a:buFont typeface="+mj-lt"/>
              <a:buAutoNum type="arabicPeriod"/>
            </a:pPr>
            <a:r>
              <a:rPr lang="en-US" sz="2400" b="1" u="sng" dirty="0">
                <a:solidFill>
                  <a:schemeClr val="tx1">
                    <a:lumMod val="95000"/>
                    <a:lumOff val="5000"/>
                  </a:schemeClr>
                </a:solidFill>
              </a:rPr>
              <a:t>Quality Assurance:</a:t>
            </a:r>
          </a:p>
          <a:p>
            <a:pPr marL="914400" lvl="1" indent="-457200">
              <a:buFont typeface="+mj-lt"/>
              <a:buAutoNum type="arabicPeriod"/>
            </a:pPr>
            <a:r>
              <a:rPr lang="en-US" sz="2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Internal Audits and Inspection Program</a:t>
            </a:r>
          </a:p>
          <a:p>
            <a:pPr marL="914400" lvl="1" indent="-457200">
              <a:buFont typeface="+mj-lt"/>
              <a:buAutoNum type="arabicPeriod"/>
            </a:pPr>
            <a:r>
              <a:rPr lang="en-US" sz="2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Annual 3</a:t>
            </a:r>
            <a:r>
              <a:rPr lang="en-US" sz="2000" baseline="30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rd</a:t>
            </a:r>
            <a:r>
              <a:rPr lang="en-US" sz="2000" dirty="0">
                <a:solidFill>
                  <a:schemeClr val="tx1">
                    <a:lumMod val="95000"/>
                    <a:lumOff val="5000"/>
                  </a:schemeClr>
                </a:solidFill>
              </a:rPr>
              <a:t> Party Inspections</a:t>
            </a:r>
          </a:p>
        </p:txBody>
      </p:sp>
    </p:spTree>
    <p:extLst>
      <p:ext uri="{BB962C8B-B14F-4D97-AF65-F5344CB8AC3E}">
        <p14:creationId xmlns:p14="http://schemas.microsoft.com/office/powerpoint/2010/main" val="40310597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7" name="Rectangle 11">
            <a:extLst>
              <a:ext uri="{FF2B5EF4-FFF2-40B4-BE49-F238E27FC236}">
                <a16:creationId xmlns:a16="http://schemas.microsoft.com/office/drawing/2014/main" id="{A7AF9E2D-8F98-4755-895E-D65689F2A1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4D3C8C4-8367-4524-B9C5-2B3ACA682C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36169" y="228600"/>
            <a:ext cx="2851523" cy="6638625"/>
            <a:chOff x="2487613" y="285750"/>
            <a:chExt cx="2428875" cy="5654676"/>
          </a:xfrm>
        </p:grpSpPr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38BDB546-CAFB-429D-8D82-4F3AA28914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8F202AFF-3597-4A70-9149-0AA2AACBB9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5B91C985-1FBD-4FEE-8FB4-FBD47CF0A37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E045B090-8B4D-4553-997E-D7A7A2B935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79661459-591F-41BD-85A7-882DF2E548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172E6458-D7F5-4E0B-8098-F3A9B744636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5D1FE182-350A-4951-99FA-123B15A19E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CBFDC3F8-18F5-41F0-9926-097682CEEA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F4B5A695-E6ED-4C81-A965-0461489F8B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CF31B175-CBC2-449D-8998-0BA7711EA3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47A691C8-6328-4014-BB1A-CB4824DEB5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94EADC73-ECA3-447E-8D07-AE215A3C43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DA2558E-94AE-4C16-8CD0-DCF447C9876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677117" y="-786"/>
            <a:ext cx="2356675" cy="6854040"/>
            <a:chOff x="6627813" y="194833"/>
            <a:chExt cx="1952625" cy="5678918"/>
          </a:xfrm>
        </p:grpSpPr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6928DF6B-A616-4A71-B951-9D8EAA7756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CD6B4E15-CED4-45FA-874A-EA347C9120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A4EE38F8-BF90-4D7F-8691-89ED516D76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2889210F-D6E4-4311-8BF3-DAD3FF49A7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44641BAA-087D-4656-8D6F-EA70FB67F05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DCEB55E2-FCCA-48F5-917E-8B3F26EC832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45869B9E-3378-49CB-8EE1-FECA7D7809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3497B8C7-AB4A-40B7-A86E-112D90CC6A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D5A7E348-C28C-4626-9026-59B6B9F7A2E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A4FF1CA0-E6B1-4861-A2CD-144E06299C2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774FF261-7109-4B0E-B24B-622F4209CE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3ECECA25-954F-4011-ADFF-BBFC4A00D3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B3E35D0-0ED5-48D6-B690-94D6F323AE4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45476" y="562411"/>
            <a:ext cx="3445670" cy="786832"/>
          </a:xfrm>
        </p:spPr>
        <p:txBody>
          <a:bodyPr>
            <a:normAutofit/>
          </a:bodyPr>
          <a:lstStyle/>
          <a:p>
            <a:r>
              <a:rPr lang="en-US" sz="4000" b="1" u="sng" dirty="0">
                <a:solidFill>
                  <a:srgbClr val="C00000"/>
                </a:solidFill>
              </a:rPr>
              <a:t>Partnerships</a:t>
            </a:r>
          </a:p>
        </p:txBody>
      </p:sp>
      <p:pic>
        <p:nvPicPr>
          <p:cNvPr id="5" name="Picture 4" descr="Text&#10;&#10;Description automatically generated">
            <a:extLst>
              <a:ext uri="{FF2B5EF4-FFF2-40B4-BE49-F238E27FC236}">
                <a16:creationId xmlns:a16="http://schemas.microsoft.com/office/drawing/2014/main" id="{87699227-F8CA-4274-82A9-108BAA257DF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0472" r="13637"/>
          <a:stretch/>
        </p:blipFill>
        <p:spPr>
          <a:xfrm>
            <a:off x="0" y="10"/>
            <a:ext cx="4646965" cy="342899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42" name="Rectangle 41">
            <a:extLst>
              <a:ext uri="{FF2B5EF4-FFF2-40B4-BE49-F238E27FC236}">
                <a16:creationId xmlns:a16="http://schemas.microsoft.com/office/drawing/2014/main" id="{6D0FFBDB-89D1-4050-8FE5-AFC94C07656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5704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44" name="Freeform 11">
            <a:extLst>
              <a:ext uri="{FF2B5EF4-FFF2-40B4-BE49-F238E27FC236}">
                <a16:creationId xmlns:a16="http://schemas.microsoft.com/office/drawing/2014/main" id="{75823B85-53D1-46E0-BC58-872776B5A1F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4645704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7" name="Picture 6" descr="A person and person&#10;&#10;Description automatically generated with low confidence">
            <a:extLst>
              <a:ext uri="{FF2B5EF4-FFF2-40B4-BE49-F238E27FC236}">
                <a16:creationId xmlns:a16="http://schemas.microsoft.com/office/drawing/2014/main" id="{753F80A9-52F1-4320-9E46-285F6173714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4447" r="2" b="2"/>
          <a:stretch/>
        </p:blipFill>
        <p:spPr>
          <a:xfrm>
            <a:off x="0" y="3429000"/>
            <a:ext cx="4646965" cy="3429000"/>
          </a:xfrm>
          <a:prstGeom prst="rect">
            <a:avLst/>
          </a:prstGeom>
        </p:spPr>
      </p:pic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81F86B2C-5FF7-48E0-B5B0-ABEA39A1E2C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0" y="3429000"/>
            <a:ext cx="4662638" cy="0"/>
          </a:xfrm>
          <a:prstGeom prst="line">
            <a:avLst/>
          </a:prstGeom>
          <a:ln w="50800" cap="flat">
            <a:solidFill>
              <a:schemeClr val="tx2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DF32CAE-ABE0-4F51-82AB-B696FBB7462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257305" y="1299459"/>
            <a:ext cx="6934695" cy="5463008"/>
          </a:xfrm>
        </p:spPr>
        <p:txBody>
          <a:bodyPr>
            <a:normAutofit fontScale="92500" lnSpcReduction="10000"/>
          </a:bodyPr>
          <a:lstStyle/>
          <a:p>
            <a:pPr>
              <a:buFont typeface="+mj-lt"/>
              <a:buAutoNum type="arabicPeriod"/>
            </a:pPr>
            <a:r>
              <a:rPr lang="en-US" sz="2000" b="1" u="sng" dirty="0">
                <a:latin typeface="+mj-lt"/>
              </a:rPr>
              <a:t>The Peace First Organization</a:t>
            </a:r>
            <a:r>
              <a:rPr lang="en-US" sz="2000" dirty="0">
                <a:latin typeface="+mj-lt"/>
              </a:rPr>
              <a:t> </a:t>
            </a:r>
          </a:p>
          <a:p>
            <a:pPr lvl="1">
              <a:buFont typeface="+mj-lt"/>
              <a:buAutoNum type="arabicPeriod"/>
            </a:pPr>
            <a:r>
              <a:rPr lang="en-US" sz="1800" dirty="0">
                <a:latin typeface="+mj-lt"/>
              </a:rPr>
              <a:t>Connected in Jan ‘21</a:t>
            </a:r>
          </a:p>
          <a:p>
            <a:pPr lvl="1">
              <a:buFont typeface="+mj-lt"/>
              <a:buAutoNum type="arabicPeriod"/>
            </a:pPr>
            <a:r>
              <a:rPr lang="en-US" sz="1800" dirty="0">
                <a:latin typeface="+mj-lt"/>
              </a:rPr>
              <a:t>Conducting Summer Internship to Volunteer and Solidify Partnership- Jun-AU ’21</a:t>
            </a:r>
          </a:p>
          <a:p>
            <a:pPr lvl="1">
              <a:buFont typeface="+mj-lt"/>
              <a:buAutoNum type="arabicPeriod"/>
            </a:pPr>
            <a:r>
              <a:rPr lang="en-US" sz="1800" dirty="0">
                <a:latin typeface="+mj-lt"/>
              </a:rPr>
              <a:t>(</a:t>
            </a:r>
            <a:r>
              <a:rPr lang="en-US" sz="1800" dirty="0">
                <a:latin typeface="+mj-lt"/>
                <a:hlinkClick r:id="rId4"/>
              </a:rPr>
              <a:t>https://www.peacefirst.org/</a:t>
            </a:r>
            <a:r>
              <a:rPr lang="en-US" sz="1800" dirty="0">
                <a:latin typeface="+mj-lt"/>
              </a:rPr>
              <a:t>) </a:t>
            </a:r>
          </a:p>
          <a:p>
            <a:pPr>
              <a:buFont typeface="+mj-lt"/>
              <a:buAutoNum type="arabicPeriod"/>
            </a:pPr>
            <a:r>
              <a:rPr lang="en-US" sz="2000" b="1" u="sng" dirty="0">
                <a:latin typeface="+mj-lt"/>
              </a:rPr>
              <a:t>The Global Citizen Organization</a:t>
            </a:r>
          </a:p>
          <a:p>
            <a:pPr lvl="1">
              <a:buFont typeface="+mj-lt"/>
              <a:buAutoNum type="arabicPeriod"/>
            </a:pPr>
            <a:r>
              <a:rPr lang="en-US" sz="1800" b="0" i="0" dirty="0">
                <a:solidFill>
                  <a:srgbClr val="000000"/>
                </a:solidFill>
                <a:effectLst/>
                <a:latin typeface="+mj-lt"/>
              </a:rPr>
              <a:t>“Our mission is to build a movement of 100M action-taking Global Citizens to help achieve our vision of ending extreme poverty by 2030.” (</a:t>
            </a:r>
            <a:r>
              <a:rPr lang="en-US" sz="1800" b="0" i="0" dirty="0">
                <a:solidFill>
                  <a:srgbClr val="000000"/>
                </a:solidFill>
                <a:effectLst/>
                <a:latin typeface="+mj-lt"/>
                <a:hlinkClick r:id="rId5"/>
              </a:rPr>
              <a:t>https://www.globalcitizen.org/en/</a:t>
            </a:r>
            <a:r>
              <a:rPr lang="en-US" sz="1800" b="0" i="0" dirty="0">
                <a:solidFill>
                  <a:srgbClr val="000000"/>
                </a:solidFill>
                <a:effectLst/>
                <a:latin typeface="+mj-lt"/>
              </a:rPr>
              <a:t>) </a:t>
            </a:r>
            <a:endParaRPr lang="en-US" sz="1800" dirty="0">
              <a:latin typeface="+mj-lt"/>
            </a:endParaRPr>
          </a:p>
          <a:p>
            <a:pPr>
              <a:buFont typeface="+mj-lt"/>
              <a:buAutoNum type="arabicPeriod"/>
            </a:pPr>
            <a:r>
              <a:rPr lang="en-US" sz="2000" b="1" u="sng" dirty="0">
                <a:latin typeface="+mj-lt"/>
              </a:rPr>
              <a:t>The Johns Hopkins Social Innovation Lab</a:t>
            </a:r>
          </a:p>
          <a:p>
            <a:pPr lvl="1">
              <a:buFont typeface="+mj-lt"/>
              <a:buAutoNum type="arabicPeriod"/>
            </a:pPr>
            <a:r>
              <a:rPr lang="en-US" sz="1800" b="0" i="0" dirty="0">
                <a:solidFill>
                  <a:srgbClr val="1A1A1A"/>
                </a:solidFill>
                <a:effectLst/>
                <a:latin typeface="+mj-lt"/>
              </a:rPr>
              <a:t>“The Social Innovation Lab (SIL) at the Johns Hopkins University supports innovative nonprofits, mission-driven companies and disruptive technologies to create change and opportunity in Baltimore and beyond.” (</a:t>
            </a:r>
            <a:r>
              <a:rPr lang="en-US" sz="1800" b="0" i="0" dirty="0">
                <a:solidFill>
                  <a:srgbClr val="1A1A1A"/>
                </a:solidFill>
                <a:effectLst/>
                <a:latin typeface="+mj-lt"/>
                <a:hlinkClick r:id="rId6"/>
              </a:rPr>
              <a:t>https://ventures.jhu.edu/programs-services/social-innovation-lab/</a:t>
            </a:r>
            <a:r>
              <a:rPr lang="en-US" sz="1800" b="0" i="0" dirty="0">
                <a:solidFill>
                  <a:srgbClr val="1A1A1A"/>
                </a:solidFill>
                <a:effectLst/>
                <a:latin typeface="+mj-lt"/>
              </a:rPr>
              <a:t>) </a:t>
            </a:r>
          </a:p>
          <a:p>
            <a:pPr lvl="1">
              <a:buFont typeface="+mj-lt"/>
              <a:buAutoNum type="arabicPeriod"/>
            </a:pPr>
            <a:r>
              <a:rPr lang="en-US" sz="1800" dirty="0">
                <a:solidFill>
                  <a:srgbClr val="1A1A1A"/>
                </a:solidFill>
                <a:latin typeface="+mj-lt"/>
              </a:rPr>
              <a:t>Completed Community Consulting Lab: Jan-April 2021</a:t>
            </a:r>
            <a:endParaRPr lang="en-US" sz="1800" dirty="0">
              <a:latin typeface="+mj-lt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8E042C0-D8AD-44BD-B189-BE1955404B0F}"/>
              </a:ext>
            </a:extLst>
          </p:cNvPr>
          <p:cNvSpPr txBox="1"/>
          <p:nvPr/>
        </p:nvSpPr>
        <p:spPr>
          <a:xfrm>
            <a:off x="218344" y="59323"/>
            <a:ext cx="171961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u="sng" dirty="0"/>
              <a:t>Peacefirst.org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3106C78-89E2-45E8-B575-111BD3054134}"/>
              </a:ext>
            </a:extLst>
          </p:cNvPr>
          <p:cNvSpPr txBox="1"/>
          <p:nvPr/>
        </p:nvSpPr>
        <p:spPr>
          <a:xfrm>
            <a:off x="1335344" y="3769076"/>
            <a:ext cx="203014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u="sng" dirty="0">
                <a:solidFill>
                  <a:schemeClr val="bg1"/>
                </a:solidFill>
              </a:rPr>
              <a:t>globalcitizen.org</a:t>
            </a:r>
          </a:p>
        </p:txBody>
      </p:sp>
    </p:spTree>
    <p:extLst>
      <p:ext uri="{BB962C8B-B14F-4D97-AF65-F5344CB8AC3E}">
        <p14:creationId xmlns:p14="http://schemas.microsoft.com/office/powerpoint/2010/main" val="408175167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4" name="Rectangle 23">
            <a:extLst>
              <a:ext uri="{FF2B5EF4-FFF2-40B4-BE49-F238E27FC236}">
                <a16:creationId xmlns:a16="http://schemas.microsoft.com/office/drawing/2014/main" id="{2B258D2B-6AC3-4B3A-A87C-FD7E6517826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pic>
        <p:nvPicPr>
          <p:cNvPr id="6" name="Picture 5" descr="Calendar dates">
            <a:extLst>
              <a:ext uri="{FF2B5EF4-FFF2-40B4-BE49-F238E27FC236}">
                <a16:creationId xmlns:a16="http://schemas.microsoft.com/office/drawing/2014/main" id="{F51B90CF-E5A1-49B5-A822-722E6C04E88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1188" r="15087" b="-1"/>
          <a:stretch/>
        </p:blipFill>
        <p:spPr>
          <a:xfrm>
            <a:off x="1" y="10"/>
            <a:ext cx="7574440" cy="6857990"/>
          </a:xfrm>
          <a:prstGeom prst="rect">
            <a:avLst/>
          </a:prstGeom>
        </p:spPr>
      </p:pic>
      <p:sp>
        <p:nvSpPr>
          <p:cNvPr id="26" name="Freeform 5">
            <a:extLst>
              <a:ext uri="{FF2B5EF4-FFF2-40B4-BE49-F238E27FC236}">
                <a16:creationId xmlns:a16="http://schemas.microsoft.com/office/drawing/2014/main" id="{8D55DD8B-9BF9-4B91-A22D-2D3F2AEFF1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grayWhite">
          <a:xfrm>
            <a:off x="1" y="659027"/>
            <a:ext cx="9042690" cy="1035152"/>
          </a:xfrm>
          <a:custGeom>
            <a:avLst/>
            <a:gdLst>
              <a:gd name="T0" fmla="*/ 1900 w 1902"/>
              <a:gd name="T1" fmla="*/ 77 h 163"/>
              <a:gd name="T2" fmla="*/ 1826 w 1902"/>
              <a:gd name="T3" fmla="*/ 3 h 163"/>
              <a:gd name="T4" fmla="*/ 1825 w 1902"/>
              <a:gd name="T5" fmla="*/ 2 h 163"/>
              <a:gd name="T6" fmla="*/ 1819 w 1902"/>
              <a:gd name="T7" fmla="*/ 0 h 163"/>
              <a:gd name="T8" fmla="*/ 1363 w 1902"/>
              <a:gd name="T9" fmla="*/ 0 h 163"/>
              <a:gd name="T10" fmla="*/ 1348 w 1902"/>
              <a:gd name="T11" fmla="*/ 0 h 163"/>
              <a:gd name="T12" fmla="*/ 1225 w 1902"/>
              <a:gd name="T13" fmla="*/ 0 h 163"/>
              <a:gd name="T14" fmla="*/ 1033 w 1902"/>
              <a:gd name="T15" fmla="*/ 0 h 163"/>
              <a:gd name="T16" fmla="*/ 892 w 1902"/>
              <a:gd name="T17" fmla="*/ 0 h 163"/>
              <a:gd name="T18" fmla="*/ 786 w 1902"/>
              <a:gd name="T19" fmla="*/ 0 h 163"/>
              <a:gd name="T20" fmla="*/ 577 w 1902"/>
              <a:gd name="T21" fmla="*/ 0 h 163"/>
              <a:gd name="T22" fmla="*/ 562 w 1902"/>
              <a:gd name="T23" fmla="*/ 0 h 163"/>
              <a:gd name="T24" fmla="*/ 439 w 1902"/>
              <a:gd name="T25" fmla="*/ 0 h 163"/>
              <a:gd name="T26" fmla="*/ 106 w 1902"/>
              <a:gd name="T27" fmla="*/ 0 h 163"/>
              <a:gd name="T28" fmla="*/ 0 w 1902"/>
              <a:gd name="T29" fmla="*/ 0 h 163"/>
              <a:gd name="T30" fmla="*/ 0 w 1902"/>
              <a:gd name="T31" fmla="*/ 163 h 163"/>
              <a:gd name="T32" fmla="*/ 106 w 1902"/>
              <a:gd name="T33" fmla="*/ 163 h 163"/>
              <a:gd name="T34" fmla="*/ 439 w 1902"/>
              <a:gd name="T35" fmla="*/ 163 h 163"/>
              <a:gd name="T36" fmla="*/ 562 w 1902"/>
              <a:gd name="T37" fmla="*/ 163 h 163"/>
              <a:gd name="T38" fmla="*/ 577 w 1902"/>
              <a:gd name="T39" fmla="*/ 163 h 163"/>
              <a:gd name="T40" fmla="*/ 786 w 1902"/>
              <a:gd name="T41" fmla="*/ 163 h 163"/>
              <a:gd name="T42" fmla="*/ 892 w 1902"/>
              <a:gd name="T43" fmla="*/ 163 h 163"/>
              <a:gd name="T44" fmla="*/ 1033 w 1902"/>
              <a:gd name="T45" fmla="*/ 163 h 163"/>
              <a:gd name="T46" fmla="*/ 1225 w 1902"/>
              <a:gd name="T47" fmla="*/ 163 h 163"/>
              <a:gd name="T48" fmla="*/ 1348 w 1902"/>
              <a:gd name="T49" fmla="*/ 163 h 163"/>
              <a:gd name="T50" fmla="*/ 1363 w 1902"/>
              <a:gd name="T51" fmla="*/ 163 h 163"/>
              <a:gd name="T52" fmla="*/ 1819 w 1902"/>
              <a:gd name="T53" fmla="*/ 163 h 163"/>
              <a:gd name="T54" fmla="*/ 1825 w 1902"/>
              <a:gd name="T55" fmla="*/ 161 h 163"/>
              <a:gd name="T56" fmla="*/ 1826 w 1902"/>
              <a:gd name="T57" fmla="*/ 160 h 163"/>
              <a:gd name="T58" fmla="*/ 1900 w 1902"/>
              <a:gd name="T59" fmla="*/ 86 h 163"/>
              <a:gd name="T60" fmla="*/ 1900 w 1902"/>
              <a:gd name="T61" fmla="*/ 7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02" h="163">
                <a:moveTo>
                  <a:pt x="1900" y="77"/>
                </a:moveTo>
                <a:cubicBezTo>
                  <a:pt x="1826" y="3"/>
                  <a:pt x="1826" y="3"/>
                  <a:pt x="1826" y="3"/>
                </a:cubicBezTo>
                <a:cubicBezTo>
                  <a:pt x="1825" y="2"/>
                  <a:pt x="1825" y="2"/>
                  <a:pt x="1825" y="2"/>
                </a:cubicBezTo>
                <a:cubicBezTo>
                  <a:pt x="1823" y="1"/>
                  <a:pt x="1821" y="0"/>
                  <a:pt x="1819" y="0"/>
                </a:cubicBezTo>
                <a:cubicBezTo>
                  <a:pt x="1363" y="0"/>
                  <a:pt x="1363" y="0"/>
                  <a:pt x="1363" y="0"/>
                </a:cubicBezTo>
                <a:cubicBezTo>
                  <a:pt x="1348" y="0"/>
                  <a:pt x="1348" y="0"/>
                  <a:pt x="1348" y="0"/>
                </a:cubicBezTo>
                <a:cubicBezTo>
                  <a:pt x="1225" y="0"/>
                  <a:pt x="1225" y="0"/>
                  <a:pt x="1225" y="0"/>
                </a:cubicBezTo>
                <a:cubicBezTo>
                  <a:pt x="1033" y="0"/>
                  <a:pt x="1033" y="0"/>
                  <a:pt x="1033" y="0"/>
                </a:cubicBezTo>
                <a:cubicBezTo>
                  <a:pt x="892" y="0"/>
                  <a:pt x="892" y="0"/>
                  <a:pt x="892" y="0"/>
                </a:cubicBezTo>
                <a:cubicBezTo>
                  <a:pt x="786" y="0"/>
                  <a:pt x="786" y="0"/>
                  <a:pt x="786" y="0"/>
                </a:cubicBezTo>
                <a:cubicBezTo>
                  <a:pt x="577" y="0"/>
                  <a:pt x="577" y="0"/>
                  <a:pt x="577" y="0"/>
                </a:cubicBezTo>
                <a:cubicBezTo>
                  <a:pt x="562" y="0"/>
                  <a:pt x="562" y="0"/>
                  <a:pt x="562" y="0"/>
                </a:cubicBezTo>
                <a:cubicBezTo>
                  <a:pt x="439" y="0"/>
                  <a:pt x="439" y="0"/>
                  <a:pt x="439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3"/>
                  <a:pt x="0" y="163"/>
                  <a:pt x="0" y="163"/>
                </a:cubicBezTo>
                <a:cubicBezTo>
                  <a:pt x="106" y="163"/>
                  <a:pt x="106" y="163"/>
                  <a:pt x="106" y="163"/>
                </a:cubicBezTo>
                <a:cubicBezTo>
                  <a:pt x="439" y="163"/>
                  <a:pt x="439" y="163"/>
                  <a:pt x="439" y="163"/>
                </a:cubicBezTo>
                <a:cubicBezTo>
                  <a:pt x="562" y="163"/>
                  <a:pt x="562" y="163"/>
                  <a:pt x="562" y="163"/>
                </a:cubicBezTo>
                <a:cubicBezTo>
                  <a:pt x="577" y="163"/>
                  <a:pt x="577" y="163"/>
                  <a:pt x="577" y="163"/>
                </a:cubicBezTo>
                <a:cubicBezTo>
                  <a:pt x="786" y="163"/>
                  <a:pt x="786" y="163"/>
                  <a:pt x="786" y="163"/>
                </a:cubicBezTo>
                <a:cubicBezTo>
                  <a:pt x="892" y="163"/>
                  <a:pt x="892" y="163"/>
                  <a:pt x="892" y="163"/>
                </a:cubicBezTo>
                <a:cubicBezTo>
                  <a:pt x="1033" y="163"/>
                  <a:pt x="1033" y="163"/>
                  <a:pt x="1033" y="163"/>
                </a:cubicBezTo>
                <a:cubicBezTo>
                  <a:pt x="1225" y="163"/>
                  <a:pt x="1225" y="163"/>
                  <a:pt x="1225" y="163"/>
                </a:cubicBezTo>
                <a:cubicBezTo>
                  <a:pt x="1348" y="163"/>
                  <a:pt x="1348" y="163"/>
                  <a:pt x="1348" y="163"/>
                </a:cubicBezTo>
                <a:cubicBezTo>
                  <a:pt x="1363" y="163"/>
                  <a:pt x="1363" y="163"/>
                  <a:pt x="1363" y="163"/>
                </a:cubicBezTo>
                <a:cubicBezTo>
                  <a:pt x="1819" y="163"/>
                  <a:pt x="1819" y="163"/>
                  <a:pt x="1819" y="163"/>
                </a:cubicBezTo>
                <a:cubicBezTo>
                  <a:pt x="1821" y="163"/>
                  <a:pt x="1823" y="162"/>
                  <a:pt x="1825" y="161"/>
                </a:cubicBezTo>
                <a:cubicBezTo>
                  <a:pt x="1825" y="160"/>
                  <a:pt x="1825" y="160"/>
                  <a:pt x="1826" y="160"/>
                </a:cubicBezTo>
                <a:cubicBezTo>
                  <a:pt x="1900" y="86"/>
                  <a:pt x="1900" y="86"/>
                  <a:pt x="1900" y="86"/>
                </a:cubicBezTo>
                <a:cubicBezTo>
                  <a:pt x="1902" y="83"/>
                  <a:pt x="1902" y="79"/>
                  <a:pt x="1900" y="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9DCE71E-BA93-4A27-A335-CA291E8C35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1867" y="787400"/>
            <a:ext cx="7145866" cy="778933"/>
          </a:xfrm>
        </p:spPr>
        <p:txBody>
          <a:bodyPr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en-US" sz="3200" b="1" dirty="0">
                <a:solidFill>
                  <a:srgbClr val="FEFFFF"/>
                </a:solidFill>
              </a:rPr>
              <a:t>What’s Next: Timeline &amp; Milestones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A85C746F-9F31-4D11-9A45-AC488FE2B19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72314188"/>
              </p:ext>
            </p:extLst>
          </p:nvPr>
        </p:nvGraphicFramePr>
        <p:xfrm>
          <a:off x="7721416" y="296838"/>
          <a:ext cx="4331229" cy="626432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15828653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High school teacher calling on student in classroom">
            <a:extLst>
              <a:ext uri="{FF2B5EF4-FFF2-40B4-BE49-F238E27FC236}">
                <a16:creationId xmlns:a16="http://schemas.microsoft.com/office/drawing/2014/main" id="{324CBEFB-2126-48B3-ABCB-772C9CC34C4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6669" r="-1" b="16671"/>
          <a:stretch/>
        </p:blipFill>
        <p:spPr>
          <a:xfrm>
            <a:off x="4485555" y="10"/>
            <a:ext cx="7706444" cy="3428990"/>
          </a:xfrm>
          <a:prstGeom prst="rect">
            <a:avLst/>
          </a:prstGeom>
        </p:spPr>
      </p:pic>
      <p:pic>
        <p:nvPicPr>
          <p:cNvPr id="6" name="Picture 5" descr="City lights focused in magnifying glass">
            <a:extLst>
              <a:ext uri="{FF2B5EF4-FFF2-40B4-BE49-F238E27FC236}">
                <a16:creationId xmlns:a16="http://schemas.microsoft.com/office/drawing/2014/main" id="{37A25E40-1622-4652-918F-31B645A57610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21339" r="-1" b="12001"/>
          <a:stretch/>
        </p:blipFill>
        <p:spPr>
          <a:xfrm>
            <a:off x="4485557" y="3429000"/>
            <a:ext cx="7706443" cy="3429000"/>
          </a:xfrm>
          <a:prstGeom prst="rect">
            <a:avLst/>
          </a:prstGeom>
        </p:spPr>
      </p:pic>
      <p:sp useBgFill="1">
        <p:nvSpPr>
          <p:cNvPr id="175" name="Freeform: Shape 124">
            <a:extLst>
              <a:ext uri="{FF2B5EF4-FFF2-40B4-BE49-F238E27FC236}">
                <a16:creationId xmlns:a16="http://schemas.microsoft.com/office/drawing/2014/main" id="{23C7736A-5A08-4021-9AB6-390DFF506A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grayWhite">
          <a:xfrm>
            <a:off x="0" y="0"/>
            <a:ext cx="8170246" cy="6858000"/>
          </a:xfrm>
          <a:custGeom>
            <a:avLst/>
            <a:gdLst>
              <a:gd name="connsiteX0" fmla="*/ 4738960 w 8170246"/>
              <a:gd name="connsiteY0" fmla="*/ 0 h 6858000"/>
              <a:gd name="connsiteX1" fmla="*/ 4862151 w 8170246"/>
              <a:gd name="connsiteY1" fmla="*/ 0 h 6858000"/>
              <a:gd name="connsiteX2" fmla="*/ 8088169 w 8170246"/>
              <a:gd name="connsiteY2" fmla="*/ 3226735 h 6858000"/>
              <a:gd name="connsiteX3" fmla="*/ 8088169 w 8170246"/>
              <a:gd name="connsiteY3" fmla="*/ 3626507 h 6858000"/>
              <a:gd name="connsiteX4" fmla="*/ 4857393 w 8170246"/>
              <a:gd name="connsiteY4" fmla="*/ 6858000 h 6858000"/>
              <a:gd name="connsiteX5" fmla="*/ 4783581 w 8170246"/>
              <a:gd name="connsiteY5" fmla="*/ 6858000 h 6858000"/>
              <a:gd name="connsiteX6" fmla="*/ 4734202 w 8170246"/>
              <a:gd name="connsiteY6" fmla="*/ 6858000 h 6858000"/>
              <a:gd name="connsiteX7" fmla="*/ 7964978 w 8170246"/>
              <a:gd name="connsiteY7" fmla="*/ 3626507 h 6858000"/>
              <a:gd name="connsiteX8" fmla="*/ 7964978 w 8170246"/>
              <a:gd name="connsiteY8" fmla="*/ 3226735 h 6858000"/>
              <a:gd name="connsiteX9" fmla="*/ 4738960 w 8170246"/>
              <a:gd name="connsiteY9" fmla="*/ 0 h 6858000"/>
              <a:gd name="connsiteX10" fmla="*/ 0 w 8170246"/>
              <a:gd name="connsiteY10" fmla="*/ 0 h 6858000"/>
              <a:gd name="connsiteX11" fmla="*/ 98791 w 8170246"/>
              <a:gd name="connsiteY11" fmla="*/ 0 h 6858000"/>
              <a:gd name="connsiteX12" fmla="*/ 4456718 w 8170246"/>
              <a:gd name="connsiteY12" fmla="*/ 0 h 6858000"/>
              <a:gd name="connsiteX13" fmla="*/ 4603489 w 8170246"/>
              <a:gd name="connsiteY13" fmla="*/ 0 h 6858000"/>
              <a:gd name="connsiteX14" fmla="*/ 7829507 w 8170246"/>
              <a:gd name="connsiteY14" fmla="*/ 3226735 h 6858000"/>
              <a:gd name="connsiteX15" fmla="*/ 7829507 w 8170246"/>
              <a:gd name="connsiteY15" fmla="*/ 3626507 h 6858000"/>
              <a:gd name="connsiteX16" fmla="*/ 4598731 w 8170246"/>
              <a:gd name="connsiteY16" fmla="*/ 6858000 h 6858000"/>
              <a:gd name="connsiteX17" fmla="*/ 4540663 w 8170246"/>
              <a:gd name="connsiteY17" fmla="*/ 6858000 h 6858000"/>
              <a:gd name="connsiteX18" fmla="*/ 133398 w 8170246"/>
              <a:gd name="connsiteY18" fmla="*/ 6858000 h 6858000"/>
              <a:gd name="connsiteX19" fmla="*/ 0 w 8170246"/>
              <a:gd name="connsiteY1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170246" h="6858000">
                <a:moveTo>
                  <a:pt x="4738960" y="0"/>
                </a:moveTo>
                <a:lnTo>
                  <a:pt x="4862151" y="0"/>
                </a:lnTo>
                <a:cubicBezTo>
                  <a:pt x="4862151" y="0"/>
                  <a:pt x="4862151" y="0"/>
                  <a:pt x="8088169" y="3226735"/>
                </a:cubicBezTo>
                <a:cubicBezTo>
                  <a:pt x="8197606" y="3336196"/>
                  <a:pt x="8197606" y="3517045"/>
                  <a:pt x="8088169" y="3626507"/>
                </a:cubicBezTo>
                <a:cubicBezTo>
                  <a:pt x="8088169" y="3626507"/>
                  <a:pt x="8088169" y="3626507"/>
                  <a:pt x="4857393" y="6858000"/>
                </a:cubicBezTo>
                <a:cubicBezTo>
                  <a:pt x="4857393" y="6858000"/>
                  <a:pt x="4857393" y="6858000"/>
                  <a:pt x="4783581" y="6858000"/>
                </a:cubicBezTo>
                <a:lnTo>
                  <a:pt x="4734202" y="6858000"/>
                </a:lnTo>
                <a:cubicBezTo>
                  <a:pt x="7964978" y="3626507"/>
                  <a:pt x="7964978" y="3626507"/>
                  <a:pt x="7964978" y="3626507"/>
                </a:cubicBezTo>
                <a:cubicBezTo>
                  <a:pt x="8074415" y="3517045"/>
                  <a:pt x="8074415" y="3336196"/>
                  <a:pt x="7964978" y="3226735"/>
                </a:cubicBezTo>
                <a:cubicBezTo>
                  <a:pt x="4738960" y="0"/>
                  <a:pt x="4738960" y="0"/>
                  <a:pt x="4738960" y="0"/>
                </a:cubicBezTo>
                <a:close/>
                <a:moveTo>
                  <a:pt x="0" y="0"/>
                </a:moveTo>
                <a:lnTo>
                  <a:pt x="98791" y="0"/>
                </a:lnTo>
                <a:cubicBezTo>
                  <a:pt x="1075904" y="0"/>
                  <a:pt x="2469401" y="0"/>
                  <a:pt x="4456718" y="0"/>
                </a:cubicBezTo>
                <a:lnTo>
                  <a:pt x="4603489" y="0"/>
                </a:lnTo>
                <a:cubicBezTo>
                  <a:pt x="4603489" y="0"/>
                  <a:pt x="4603489" y="0"/>
                  <a:pt x="7829507" y="3226735"/>
                </a:cubicBezTo>
                <a:cubicBezTo>
                  <a:pt x="7938944" y="3336196"/>
                  <a:pt x="7938944" y="3517045"/>
                  <a:pt x="7829507" y="3626507"/>
                </a:cubicBezTo>
                <a:cubicBezTo>
                  <a:pt x="7829507" y="3626507"/>
                  <a:pt x="7829507" y="3626507"/>
                  <a:pt x="4598731" y="6858000"/>
                </a:cubicBezTo>
                <a:lnTo>
                  <a:pt x="4540663" y="6858000"/>
                </a:lnTo>
                <a:cubicBezTo>
                  <a:pt x="4077749" y="6858000"/>
                  <a:pt x="2938270" y="6858000"/>
                  <a:pt x="133398" y="6858000"/>
                </a:cubicBezTo>
                <a:lnTo>
                  <a:pt x="0" y="6858000"/>
                </a:lnTo>
                <a:close/>
              </a:path>
            </a:pathLst>
          </a:custGeom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69F1C5-29D0-42D2-A9D8-408131591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2645" y="109182"/>
            <a:ext cx="4623955" cy="859809"/>
          </a:xfrm>
        </p:spPr>
        <p:txBody>
          <a:bodyPr vert="horz" lIns="91440" tIns="45720" rIns="91440" bIns="45720" rtlCol="0">
            <a:normAutofit/>
          </a:bodyPr>
          <a:lstStyle/>
          <a:p>
            <a:pPr algn="ctr"/>
            <a:r>
              <a:rPr lang="en-US" sz="4400" b="1" u="sng" dirty="0">
                <a:solidFill>
                  <a:srgbClr val="C00000"/>
                </a:solidFill>
              </a:rPr>
              <a:t>Our Ask:</a:t>
            </a:r>
          </a:p>
        </p:txBody>
      </p:sp>
      <p:sp>
        <p:nvSpPr>
          <p:cNvPr id="176" name="Rectangle 126">
            <a:extLst>
              <a:ext uri="{FF2B5EF4-FFF2-40B4-BE49-F238E27FC236}">
                <a16:creationId xmlns:a16="http://schemas.microsoft.com/office/drawing/2014/main" id="{433DF4D3-8A35-461A-ABE0-F56B78A137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graphicFrame>
        <p:nvGraphicFramePr>
          <p:cNvPr id="129" name="Content Placeholder 33">
            <a:extLst>
              <a:ext uri="{FF2B5EF4-FFF2-40B4-BE49-F238E27FC236}">
                <a16:creationId xmlns:a16="http://schemas.microsoft.com/office/drawing/2014/main" id="{817C89A1-4195-4206-BEB2-7BF5524EB64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45595870"/>
              </p:ext>
            </p:extLst>
          </p:nvPr>
        </p:nvGraphicFramePr>
        <p:xfrm>
          <a:off x="300250" y="1176834"/>
          <a:ext cx="6005015" cy="51557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5" r:lo="rId6" r:qs="rId7" r:cs="rId8"/>
          </a:graphicData>
        </a:graphic>
      </p:graphicFrame>
    </p:spTree>
    <p:extLst>
      <p:ext uri="{BB962C8B-B14F-4D97-AF65-F5344CB8AC3E}">
        <p14:creationId xmlns:p14="http://schemas.microsoft.com/office/powerpoint/2010/main" val="171574361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23">
            <a:extLst>
              <a:ext uri="{FF2B5EF4-FFF2-40B4-BE49-F238E27FC236}">
                <a16:creationId xmlns:a16="http://schemas.microsoft.com/office/drawing/2014/main" id="{2065A35A-C57B-453D-BF8A-7C8AA18B24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66049" y="0"/>
            <a:ext cx="5105400" cy="6858000"/>
          </a:xfrm>
        </p:spPr>
        <p:txBody>
          <a:bodyPr/>
          <a:lstStyle/>
          <a:p>
            <a:pPr algn="ctr"/>
            <a:r>
              <a:rPr lang="en-US" sz="1600" b="1" i="0" u="sng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More Information &amp; Becoming a Peacebuilder: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51A2C98-AF4A-453D-882B-3123746E8A4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/>
          <p:nvPr/>
        </p:nvCxnSpPr>
        <p:spPr>
          <a:xfrm>
            <a:off x="664575" y="3906982"/>
            <a:ext cx="2850521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Graphic 7" descr="Icon - User">
            <a:extLst>
              <a:ext uri="{FF2B5EF4-FFF2-40B4-BE49-F238E27FC236}">
                <a16:creationId xmlns:a16="http://schemas.microsoft.com/office/drawing/2014/main" id="{111541C4-DB03-4E53-994D-499C7D73C4DF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36647" y="4797111"/>
            <a:ext cx="251557" cy="218900"/>
          </a:xfrm>
          <a:prstGeom prst="rect">
            <a:avLst/>
          </a:prstGeom>
        </p:spPr>
      </p:pic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0828E04-9C2A-4859-8050-C2DF67A249C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69600" y="4807513"/>
            <a:ext cx="3678983" cy="288000"/>
          </a:xfrm>
        </p:spPr>
        <p:txBody>
          <a:bodyPr>
            <a:noAutofit/>
          </a:bodyPr>
          <a:lstStyle/>
          <a:p>
            <a:r>
              <a:rPr lang="en-US" sz="1400" b="1" dirty="0">
                <a:latin typeface="+mj-lt"/>
              </a:rPr>
              <a:t>Christopher Andrade</a:t>
            </a:r>
          </a:p>
        </p:txBody>
      </p:sp>
      <p:pic>
        <p:nvPicPr>
          <p:cNvPr id="10" name="Graphic 9" descr="Icon - Smart Phone">
            <a:extLst>
              <a:ext uri="{FF2B5EF4-FFF2-40B4-BE49-F238E27FC236}">
                <a16:creationId xmlns:a16="http://schemas.microsoft.com/office/drawing/2014/main" id="{A29DE31C-E099-4579-BB03-675E0A40C5F2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36647" y="5205871"/>
            <a:ext cx="251557" cy="218900"/>
          </a:xfrm>
          <a:prstGeom prst="rect">
            <a:avLst/>
          </a:prstGeom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1265965-2271-4C1C-BD0A-6F85F80FF9A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769600" y="5185801"/>
            <a:ext cx="4183867" cy="288000"/>
          </a:xfrm>
        </p:spPr>
        <p:txBody>
          <a:bodyPr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A53010"/>
              </a:buClr>
              <a:buSzTx/>
              <a:buFont typeface="Wingdings 3" charset="2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FB Group- Peacebuilders: Start a Profitable Social Impact Business/Project/Life</a:t>
            </a:r>
          </a:p>
          <a:p>
            <a:endParaRPr lang="en-US" sz="1400" b="1" dirty="0">
              <a:latin typeface="+mj-lt"/>
            </a:endParaRPr>
          </a:p>
        </p:txBody>
      </p:sp>
      <p:pic>
        <p:nvPicPr>
          <p:cNvPr id="9" name="Graphic 8" descr="Icon Email">
            <a:extLst>
              <a:ext uri="{FF2B5EF4-FFF2-40B4-BE49-F238E27FC236}">
                <a16:creationId xmlns:a16="http://schemas.microsoft.com/office/drawing/2014/main" id="{773C1382-ACE1-460F-A1B6-AB761A7D2E6B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34661" y="5751666"/>
            <a:ext cx="251557" cy="218900"/>
          </a:xfrm>
          <a:prstGeom prst="rect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0A3BCC3-A277-4C0B-9EBA-EB53990D8EBD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69600" y="5697113"/>
            <a:ext cx="3678983" cy="288000"/>
          </a:xfrm>
        </p:spPr>
        <p:txBody>
          <a:bodyPr>
            <a:noAutofit/>
          </a:bodyPr>
          <a:lstStyle/>
          <a:p>
            <a:r>
              <a:rPr lang="en-US" sz="1400" b="1" dirty="0">
                <a:latin typeface="+mj-lt"/>
              </a:rPr>
              <a:t>grassrootpeacebuilders@gmail.com</a:t>
            </a:r>
          </a:p>
          <a:p>
            <a:endParaRPr lang="en-US" sz="1400" b="1" dirty="0">
              <a:latin typeface="+mj-lt"/>
            </a:endParaRPr>
          </a:p>
        </p:txBody>
      </p:sp>
      <p:pic>
        <p:nvPicPr>
          <p:cNvPr id="11" name="Graphic 10" descr="Subtitles">
            <a:extLst>
              <a:ext uri="{FF2B5EF4-FFF2-40B4-BE49-F238E27FC236}">
                <a16:creationId xmlns:a16="http://schemas.microsoft.com/office/drawing/2014/main" id="{0718E6E0-05A2-479C-AEA8-1A385EB7347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85871" y="6151175"/>
            <a:ext cx="281305" cy="244786"/>
          </a:xfrm>
          <a:prstGeom prst="rect">
            <a:avLst/>
          </a:prstGeo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204F9D3C-51F3-4BD1-A68B-CAE380619B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769600" y="6080590"/>
            <a:ext cx="3678983" cy="288000"/>
          </a:xfrm>
        </p:spPr>
        <p:txBody>
          <a:bodyPr>
            <a:noAutofit/>
          </a:bodyPr>
          <a:lstStyle/>
          <a:p>
            <a:r>
              <a:rPr lang="en-US" sz="1400" b="1" dirty="0">
                <a:latin typeface="+mj-lt"/>
              </a:rPr>
              <a:t>IG: </a:t>
            </a:r>
            <a:r>
              <a:rPr lang="en-US" sz="1400" b="1" dirty="0" err="1">
                <a:latin typeface="+mj-lt"/>
              </a:rPr>
              <a:t>grassrootpeacebuilder</a:t>
            </a:r>
            <a:endParaRPr lang="en-US" sz="1400" b="1" dirty="0">
              <a:latin typeface="+mj-lt"/>
            </a:endParaRPr>
          </a:p>
          <a:p>
            <a:endParaRPr lang="en-US" sz="1400" b="1" dirty="0">
              <a:latin typeface="+mj-lt"/>
            </a:endParaRPr>
          </a:p>
        </p:txBody>
      </p:sp>
      <p:pic>
        <p:nvPicPr>
          <p:cNvPr id="16" name="Graphic 15" descr="Link">
            <a:extLst>
              <a:ext uri="{FF2B5EF4-FFF2-40B4-BE49-F238E27FC236}">
                <a16:creationId xmlns:a16="http://schemas.microsoft.com/office/drawing/2014/main" id="{A183050D-96E9-4F51-B4AB-AADBF6E4523D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85871" y="6493849"/>
            <a:ext cx="281305" cy="244786"/>
          </a:xfrm>
          <a:prstGeom prst="rect">
            <a:avLst/>
          </a:prstGeom>
        </p:spPr>
      </p:pic>
      <p:sp>
        <p:nvSpPr>
          <p:cNvPr id="17" name="Text Placeholder 21">
            <a:extLst>
              <a:ext uri="{FF2B5EF4-FFF2-40B4-BE49-F238E27FC236}">
                <a16:creationId xmlns:a16="http://schemas.microsoft.com/office/drawing/2014/main" id="{9EA12D8D-F205-42D9-A244-9D7AF4E113F1}"/>
              </a:ext>
            </a:extLst>
          </p:cNvPr>
          <p:cNvSpPr txBox="1">
            <a:spLocks/>
          </p:cNvSpPr>
          <p:nvPr/>
        </p:nvSpPr>
        <p:spPr>
          <a:xfrm>
            <a:off x="769600" y="6474523"/>
            <a:ext cx="3678983" cy="2880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None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266700" indent="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None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542925" indent="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None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809625" indent="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076325" indent="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Char char=""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Char char=""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Char char=""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Font typeface="Wingdings 3" charset="2"/>
              <a:buChar char=""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A53010"/>
              </a:buClr>
              <a:buSzTx/>
              <a:buFont typeface="Wingdings 3" charset="2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t>LinkedIn: Grassroot Peacebuilders 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E18567BD-A5DF-4B04-81CE-F5E6E4AB3D9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9005256" y="6120938"/>
            <a:ext cx="700093" cy="495304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43817E1D-89C7-4A22-87F4-ED122215E58E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83249" y="479487"/>
            <a:ext cx="3043260" cy="294800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chemeClr val="bg2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38" name="Picture 37" descr="People celebrating">
            <a:extLst>
              <a:ext uri="{FF2B5EF4-FFF2-40B4-BE49-F238E27FC236}">
                <a16:creationId xmlns:a16="http://schemas.microsoft.com/office/drawing/2014/main" id="{D71A6949-4193-4330-8A9B-B40941E554FA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5144377" y="180737"/>
            <a:ext cx="6992863" cy="649351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  <p:extLst>
      <p:ext uri="{BB962C8B-B14F-4D97-AF65-F5344CB8AC3E}">
        <p14:creationId xmlns:p14="http://schemas.microsoft.com/office/powerpoint/2010/main" val="415367830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C8AD92-48A7-4236-8197-A3BBA5EF0D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37555" y="124836"/>
            <a:ext cx="7925480" cy="778344"/>
          </a:xfrm>
        </p:spPr>
        <p:txBody>
          <a:bodyPr/>
          <a:lstStyle/>
          <a:p>
            <a:pPr algn="ctr"/>
            <a:r>
              <a:rPr lang="en-US" b="1" u="sng" dirty="0"/>
              <a:t>References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A5B6240-71A4-4F96-8472-BA526689D50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97571" y="1318307"/>
            <a:ext cx="11079385" cy="5469569"/>
          </a:xfrm>
        </p:spPr>
        <p:txBody>
          <a:bodyPr>
            <a:normAutofit fontScale="92500"/>
          </a:bodyPr>
          <a:lstStyle/>
          <a:p>
            <a:pPr>
              <a:buFont typeface="+mj-lt"/>
              <a:buAutoNum type="arabicPeriod"/>
            </a:pPr>
            <a:r>
              <a:rPr lang="en-US" sz="1400" dirty="0"/>
              <a:t>Images: Stock PowerPoint images &amp; Personal 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“Causes Count - New Findings 2019 - </a:t>
            </a:r>
            <a:r>
              <a:rPr lang="en-US" sz="1400" dirty="0" err="1">
                <a:effectLst/>
              </a:rPr>
              <a:t>CalNonprofits</a:t>
            </a:r>
            <a:r>
              <a:rPr lang="en-US" sz="1400" dirty="0">
                <a:effectLst/>
              </a:rPr>
              <a:t>.” Accessed March 25, 2021. </a:t>
            </a:r>
            <a:r>
              <a:rPr lang="en-US" sz="1400" dirty="0">
                <a:effectLst/>
                <a:hlinkClick r:id="rId3"/>
              </a:rPr>
              <a:t>https://calnonprofits.org/publications/causes-count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Points of Light. “For Volunteers | Points of Light Service &amp; Award Opportunities.” Accessed March 25, 2021. </a:t>
            </a:r>
            <a:r>
              <a:rPr lang="en-US" sz="1400" dirty="0">
                <a:effectLst/>
                <a:hlinkClick r:id="rId4"/>
              </a:rPr>
              <a:t>https://www.pointsoflight.org/for-volunteers/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Global Citizen. “Global Citizen.” Accessed March 25, 2021. </a:t>
            </a:r>
            <a:r>
              <a:rPr lang="en-US" sz="1400" dirty="0">
                <a:effectLst/>
                <a:hlinkClick r:id="rId5"/>
              </a:rPr>
              <a:t>http://www.globalcitizen.org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“Home | GRANTS.GOV.” Accessed March 25, 2021. </a:t>
            </a:r>
            <a:r>
              <a:rPr lang="en-US" sz="1400" dirty="0">
                <a:effectLst/>
                <a:hlinkClick r:id="rId6"/>
              </a:rPr>
              <a:t>https://www.grants.gov/web/grants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National Council of Nonprofits. “How to Start a Nonprofit,” December 1, 2014. </a:t>
            </a:r>
            <a:r>
              <a:rPr lang="en-US" sz="1400" dirty="0">
                <a:effectLst/>
                <a:hlinkClick r:id="rId7"/>
              </a:rPr>
              <a:t>https://www.councilofnonprofits.org/tools-resources/how-start-nonprofit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National Council of Nonprofits. “National Council of Nonprofits.” Accessed March 25, 2021. </a:t>
            </a:r>
            <a:r>
              <a:rPr lang="en-US" sz="1400" dirty="0">
                <a:effectLst/>
                <a:hlinkClick r:id="rId8"/>
              </a:rPr>
              <a:t>https://www.councilofnonprofits.org/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 err="1">
                <a:effectLst/>
              </a:rPr>
              <a:t>Pakroo</a:t>
            </a:r>
            <a:r>
              <a:rPr lang="en-US" sz="1400" dirty="0">
                <a:effectLst/>
              </a:rPr>
              <a:t>, Peri. </a:t>
            </a:r>
            <a:r>
              <a:rPr lang="en-US" sz="1400" i="1" dirty="0">
                <a:effectLst/>
              </a:rPr>
              <a:t>Starting &amp; Building a Nonprofit: A Practical Guide</a:t>
            </a:r>
            <a:r>
              <a:rPr lang="en-US" sz="1400" dirty="0">
                <a:effectLst/>
              </a:rPr>
              <a:t>. 9th Edition. Berkeley: Nolo, 2021.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PayScale. “PayScale - Salary Comparison, Salary Survey, Search Wages.” Accessed March 25, 2021. </a:t>
            </a:r>
            <a:r>
              <a:rPr lang="en-US" sz="1400" dirty="0">
                <a:effectLst/>
                <a:hlinkClick r:id="rId9"/>
              </a:rPr>
              <a:t>https://www.payscale.com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“Peace First – Youth Led Peacemaking Projects.” Accessed March 25, 2021. </a:t>
            </a:r>
            <a:r>
              <a:rPr lang="en-US" sz="1400" dirty="0">
                <a:effectLst/>
                <a:hlinkClick r:id="rId10"/>
              </a:rPr>
              <a:t>https://www.peacefirst.org/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www.nolo.com. “Starting &amp; Building a Nonprofit.” Accessed March 25, 2021. </a:t>
            </a:r>
            <a:r>
              <a:rPr lang="en-US" sz="1400" dirty="0">
                <a:effectLst/>
                <a:hlinkClick r:id="rId11"/>
              </a:rPr>
              <a:t>https://www.nolo.com/companion/starting-and-building-a-nonprofit-SNON.html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“Ten Nonprofit Funding Models (SSIR).” Accessed March 25, 2021. </a:t>
            </a:r>
            <a:r>
              <a:rPr lang="en-US" sz="1400" dirty="0">
                <a:effectLst/>
                <a:hlinkClick r:id="rId12"/>
              </a:rPr>
              <a:t>https://ssir.org/articles/entry/ten_nonprofit_funding_models</a:t>
            </a:r>
            <a:r>
              <a:rPr lang="en-US" sz="1400" dirty="0">
                <a:effectLst/>
              </a:rPr>
              <a:t>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Worth, Michael J. </a:t>
            </a:r>
            <a:r>
              <a:rPr lang="en-US" sz="1400" i="1" dirty="0">
                <a:effectLst/>
              </a:rPr>
              <a:t>Nonprofit Management: Principles and Practice</a:t>
            </a:r>
            <a:r>
              <a:rPr lang="en-US" sz="1400" dirty="0">
                <a:effectLst/>
              </a:rPr>
              <a:t>. Sixth Edition. Thousand Oaks: SAGE Publications, Inc, 2020.</a:t>
            </a:r>
          </a:p>
          <a:p>
            <a:pPr>
              <a:buFont typeface="+mj-lt"/>
              <a:buAutoNum type="arabicPeriod"/>
            </a:pPr>
            <a:r>
              <a:rPr lang="en-US" sz="1400" dirty="0">
                <a:effectLst/>
              </a:rPr>
              <a:t>“Get Fully Funded.” Get Fully Funded. Accessed March 25, 2021. </a:t>
            </a:r>
            <a:r>
              <a:rPr lang="en-US" sz="1400" dirty="0">
                <a:effectLst/>
                <a:hlinkClick r:id="rId13"/>
              </a:rPr>
              <a:t>https://getfullyfunded.com/</a:t>
            </a:r>
            <a:r>
              <a:rPr lang="en-US" sz="1400" dirty="0">
                <a:effectLst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531919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B8B53D-0963-4A9A-9475-5A2FE33A56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94780" y="119444"/>
            <a:ext cx="8911687" cy="751684"/>
          </a:xfrm>
        </p:spPr>
        <p:txBody>
          <a:bodyPr/>
          <a:lstStyle/>
          <a:p>
            <a:pPr algn="ctr"/>
            <a:r>
              <a:rPr lang="en-US" b="1" u="sng" dirty="0">
                <a:solidFill>
                  <a:srgbClr val="C00000"/>
                </a:solidFill>
              </a:rPr>
              <a:t>The “Need” &amp; The “Why”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88B4C33-255A-4126-ADA9-040CDE62A469}"/>
              </a:ext>
            </a:extLst>
          </p:cNvPr>
          <p:cNvGrpSpPr/>
          <p:nvPr/>
        </p:nvGrpSpPr>
        <p:grpSpPr>
          <a:xfrm>
            <a:off x="134203" y="1241946"/>
            <a:ext cx="3722705" cy="3000015"/>
            <a:chOff x="825475" y="643467"/>
            <a:chExt cx="2716292" cy="2475653"/>
          </a:xfrm>
        </p:grpSpPr>
        <p:pic>
          <p:nvPicPr>
            <p:cNvPr id="3" name="Content Placeholder 4">
              <a:extLst>
                <a:ext uri="{FF2B5EF4-FFF2-40B4-BE49-F238E27FC236}">
                  <a16:creationId xmlns:a16="http://schemas.microsoft.com/office/drawing/2014/main" id="{611CD40D-2825-41FD-B632-2390897FFD6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l="23265" r="15018" b="1"/>
            <a:stretch/>
          </p:blipFill>
          <p:spPr>
            <a:xfrm>
              <a:off x="825475" y="643467"/>
              <a:ext cx="2716292" cy="2475653"/>
            </a:xfrm>
            <a:prstGeom prst="rect">
              <a:avLst/>
            </a:prstGeom>
          </p:spPr>
        </p:pic>
        <p:sp>
          <p:nvSpPr>
            <p:cNvPr id="4" name="object 824">
              <a:extLst>
                <a:ext uri="{FF2B5EF4-FFF2-40B4-BE49-F238E27FC236}">
                  <a16:creationId xmlns:a16="http://schemas.microsoft.com/office/drawing/2014/main" id="{1B8FFD71-4C1D-409B-8C17-1B1A5DA9E4D4}"/>
                </a:ext>
              </a:extLst>
            </p:cNvPr>
            <p:cNvSpPr txBox="1"/>
            <p:nvPr/>
          </p:nvSpPr>
          <p:spPr>
            <a:xfrm>
              <a:off x="1295647" y="704586"/>
              <a:ext cx="1473885" cy="309750"/>
            </a:xfrm>
            <a:prstGeom prst="rect">
              <a:avLst/>
            </a:prstGeom>
            <a:solidFill>
              <a:srgbClr val="92D050">
                <a:alpha val="75000"/>
              </a:srgbClr>
            </a:solidFill>
            <a:ln>
              <a:solidFill>
                <a:schemeClr val="tx1"/>
              </a:solidFill>
            </a:ln>
          </p:spPr>
          <p:txBody>
            <a:bodyPr vert="horz" wrap="square" lIns="0" tIns="0" rIns="0" bIns="0" rtlCol="0" anchor="ctr" anchorCtr="0">
              <a:noAutofit/>
            </a:bodyPr>
            <a:lstStyle/>
            <a:p>
              <a:pPr algn="ctr">
                <a:lnSpc>
                  <a:spcPts val="844"/>
                </a:lnSpc>
              </a:pPr>
              <a:r>
                <a:rPr lang="en-US" sz="1050" b="1" spc="-8" dirty="0">
                  <a:solidFill>
                    <a:schemeClr val="bg1"/>
                  </a:solidFill>
                  <a:latin typeface="Arial"/>
                  <a:cs typeface="Arial"/>
                </a:rPr>
                <a:t>Eastern Afghanistan </a:t>
              </a:r>
              <a:endParaRPr lang="en-US" sz="1050" b="1" spc="-6" dirty="0">
                <a:solidFill>
                  <a:schemeClr val="bg1"/>
                </a:solidFill>
                <a:latin typeface="Arial"/>
                <a:cs typeface="Arial"/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DC827F72-3383-479D-AED5-1E3D8953AFA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1006" b="57613"/>
          <a:stretch/>
        </p:blipFill>
        <p:spPr>
          <a:xfrm>
            <a:off x="4759129" y="879363"/>
            <a:ext cx="5995307" cy="2859878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70CCA35F-7C02-487B-B02D-5374D210FC2D}"/>
              </a:ext>
            </a:extLst>
          </p:cNvPr>
          <p:cNvGrpSpPr/>
          <p:nvPr/>
        </p:nvGrpSpPr>
        <p:grpSpPr>
          <a:xfrm>
            <a:off x="7543829" y="3829147"/>
            <a:ext cx="4513968" cy="2960614"/>
            <a:chOff x="4408388" y="3603670"/>
            <a:chExt cx="3222631" cy="2603833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5ECA143A-9A4E-42C0-A229-D29B3D0B071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1205"/>
            <a:stretch/>
          </p:blipFill>
          <p:spPr>
            <a:xfrm>
              <a:off x="4408388" y="3603670"/>
              <a:ext cx="3222631" cy="2603833"/>
            </a:xfrm>
            <a:prstGeom prst="rect">
              <a:avLst/>
            </a:prstGeom>
            <a:ln w="38100">
              <a:solidFill>
                <a:schemeClr val="tx1"/>
              </a:solidFill>
            </a:ln>
          </p:spPr>
        </p:pic>
        <p:sp>
          <p:nvSpPr>
            <p:cNvPr id="12" name="object 824">
              <a:extLst>
                <a:ext uri="{FF2B5EF4-FFF2-40B4-BE49-F238E27FC236}">
                  <a16:creationId xmlns:a16="http://schemas.microsoft.com/office/drawing/2014/main" id="{CFE456B3-B953-42E5-8EF1-9F33638FE3E4}"/>
                </a:ext>
              </a:extLst>
            </p:cNvPr>
            <p:cNvSpPr txBox="1"/>
            <p:nvPr/>
          </p:nvSpPr>
          <p:spPr>
            <a:xfrm>
              <a:off x="5359057" y="3624995"/>
              <a:ext cx="1473885" cy="309750"/>
            </a:xfrm>
            <a:prstGeom prst="rect">
              <a:avLst/>
            </a:prstGeom>
            <a:solidFill>
              <a:srgbClr val="92D050">
                <a:alpha val="75000"/>
              </a:srgbClr>
            </a:solidFill>
            <a:ln>
              <a:solidFill>
                <a:schemeClr val="tx1"/>
              </a:solidFill>
            </a:ln>
          </p:spPr>
          <p:txBody>
            <a:bodyPr vert="horz" wrap="square" lIns="0" tIns="0" rIns="0" bIns="0" rtlCol="0" anchor="ctr" anchorCtr="0">
              <a:noAutofit/>
            </a:bodyPr>
            <a:lstStyle/>
            <a:p>
              <a:pPr algn="ctr">
                <a:lnSpc>
                  <a:spcPts val="844"/>
                </a:lnSpc>
              </a:pPr>
              <a:r>
                <a:rPr lang="en-US" sz="1050" b="1" spc="-8" dirty="0">
                  <a:latin typeface="Arial"/>
                  <a:cs typeface="Arial"/>
                </a:rPr>
                <a:t>OP Table Tennis Warriors- Philippines </a:t>
              </a:r>
              <a:endParaRPr lang="en-US" sz="1050" b="1" spc="-6" dirty="0">
                <a:latin typeface="Arial"/>
                <a:cs typeface="Arial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9340006-5222-4E30-A305-D183970DD245}"/>
              </a:ext>
            </a:extLst>
          </p:cNvPr>
          <p:cNvGrpSpPr/>
          <p:nvPr/>
        </p:nvGrpSpPr>
        <p:grpSpPr>
          <a:xfrm>
            <a:off x="3109946" y="3829147"/>
            <a:ext cx="3644166" cy="2859877"/>
            <a:chOff x="3109946" y="3829147"/>
            <a:chExt cx="3644166" cy="2859877"/>
          </a:xfrm>
        </p:grpSpPr>
        <p:pic>
          <p:nvPicPr>
            <p:cNvPr id="7" name="Picture 6" descr="A group of people standing next to a motorcycle&#10;&#10;Description automatically generated with medium confidence">
              <a:extLst>
                <a:ext uri="{FF2B5EF4-FFF2-40B4-BE49-F238E27FC236}">
                  <a16:creationId xmlns:a16="http://schemas.microsoft.com/office/drawing/2014/main" id="{4AC4D992-10C9-4467-9098-112D6AD27E6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305" r="6829" b="-2"/>
            <a:stretch/>
          </p:blipFill>
          <p:spPr bwMode="auto">
            <a:xfrm>
              <a:off x="3109946" y="3829147"/>
              <a:ext cx="3644166" cy="2859877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" name="object 824">
              <a:extLst>
                <a:ext uri="{FF2B5EF4-FFF2-40B4-BE49-F238E27FC236}">
                  <a16:creationId xmlns:a16="http://schemas.microsoft.com/office/drawing/2014/main" id="{E11EB182-97C5-4043-9335-5B851115D8DC}"/>
                </a:ext>
              </a:extLst>
            </p:cNvPr>
            <p:cNvSpPr txBox="1"/>
            <p:nvPr/>
          </p:nvSpPr>
          <p:spPr>
            <a:xfrm>
              <a:off x="3339581" y="3829147"/>
              <a:ext cx="3204206" cy="358406"/>
            </a:xfrm>
            <a:prstGeom prst="rect">
              <a:avLst/>
            </a:prstGeom>
            <a:solidFill>
              <a:srgbClr val="92D050">
                <a:alpha val="75000"/>
              </a:srgbClr>
            </a:solidFill>
            <a:ln w="28575">
              <a:solidFill>
                <a:schemeClr val="tx1"/>
              </a:solidFill>
            </a:ln>
          </p:spPr>
          <p:txBody>
            <a:bodyPr vert="horz" wrap="square" lIns="0" tIns="0" rIns="0" bIns="0" rtlCol="0" anchor="ctr" anchorCtr="0">
              <a:noAutofit/>
            </a:bodyPr>
            <a:lstStyle/>
            <a:p>
              <a:pPr algn="ctr">
                <a:lnSpc>
                  <a:spcPts val="844"/>
                </a:lnSpc>
              </a:pPr>
              <a:r>
                <a:rPr lang="en-US" sz="1050" b="1" spc="-8" dirty="0">
                  <a:latin typeface="Arial"/>
                  <a:cs typeface="Arial"/>
                </a:rPr>
                <a:t>Sapa, Vietnam</a:t>
              </a:r>
              <a:endParaRPr lang="en-US" sz="1050" b="1" spc="-6" dirty="0">
                <a:latin typeface="Arial"/>
                <a:cs typeface="Arial"/>
              </a:endParaRPr>
            </a:p>
          </p:txBody>
        </p:sp>
      </p:grpSp>
      <p:sp>
        <p:nvSpPr>
          <p:cNvPr id="15" name="Arrow: Bent 14">
            <a:extLst>
              <a:ext uri="{FF2B5EF4-FFF2-40B4-BE49-F238E27FC236}">
                <a16:creationId xmlns:a16="http://schemas.microsoft.com/office/drawing/2014/main" id="{A0405A3E-1144-4330-8053-795533C2496D}"/>
              </a:ext>
            </a:extLst>
          </p:cNvPr>
          <p:cNvSpPr/>
          <p:nvPr/>
        </p:nvSpPr>
        <p:spPr>
          <a:xfrm>
            <a:off x="4012115" y="2477069"/>
            <a:ext cx="935431" cy="1352078"/>
          </a:xfrm>
          <a:prstGeom prst="ben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6" name="Arrow: Bent 15">
            <a:extLst>
              <a:ext uri="{FF2B5EF4-FFF2-40B4-BE49-F238E27FC236}">
                <a16:creationId xmlns:a16="http://schemas.microsoft.com/office/drawing/2014/main" id="{2675651D-3273-4CEB-8259-159A37125138}"/>
              </a:ext>
            </a:extLst>
          </p:cNvPr>
          <p:cNvSpPr/>
          <p:nvPr/>
        </p:nvSpPr>
        <p:spPr>
          <a:xfrm rot="10800000" flipH="1">
            <a:off x="1490282" y="4241961"/>
            <a:ext cx="1464457" cy="1242896"/>
          </a:xfrm>
          <a:prstGeom prst="ben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" name="Arrow: Bent 16">
            <a:extLst>
              <a:ext uri="{FF2B5EF4-FFF2-40B4-BE49-F238E27FC236}">
                <a16:creationId xmlns:a16="http://schemas.microsoft.com/office/drawing/2014/main" id="{4EDDA708-089E-4E5F-8925-814D61A9B739}"/>
              </a:ext>
            </a:extLst>
          </p:cNvPr>
          <p:cNvSpPr/>
          <p:nvPr/>
        </p:nvSpPr>
        <p:spPr>
          <a:xfrm rot="5400000">
            <a:off x="10739295" y="2576279"/>
            <a:ext cx="1169870" cy="1139588"/>
          </a:xfrm>
          <a:prstGeom prst="bentArrow">
            <a:avLst>
              <a:gd name="adj1" fmla="val 25000"/>
              <a:gd name="adj2" fmla="val 25000"/>
              <a:gd name="adj3" fmla="val 25000"/>
              <a:gd name="adj4" fmla="val 7500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904561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roup 14">
            <a:extLst>
              <a:ext uri="{FF2B5EF4-FFF2-40B4-BE49-F238E27FC236}">
                <a16:creationId xmlns:a16="http://schemas.microsoft.com/office/drawing/2014/main" id="{7398C59F-5A18-487B-91D6-B955AACF2E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9" y="228600"/>
            <a:ext cx="2851523" cy="6638625"/>
            <a:chOff x="2487613" y="285750"/>
            <a:chExt cx="2428875" cy="5654676"/>
          </a:xfrm>
        </p:grpSpPr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0557FAFE-C7C3-47EC-A4F5-9B21663192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95BC28FB-3882-4674-9D79-EA58BEB7CEB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9C6EC892-83F9-402F-8552-0AD7C0556E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18387766-037C-4EF0-8471-D19CBF2A43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1E364F38-6F3A-476A-93E6-962EA817C4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35C335A4-1E67-4293-8BE2-DFB085D4FB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9A8A0F10-2C98-4297-9F92-5D95533927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3" name="Freeform 18">
              <a:extLst>
                <a:ext uri="{FF2B5EF4-FFF2-40B4-BE49-F238E27FC236}">
                  <a16:creationId xmlns:a16="http://schemas.microsoft.com/office/drawing/2014/main" id="{C3B112A3-006E-4008-A778-DB5F6A09D5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4" name="Freeform 19">
              <a:extLst>
                <a:ext uri="{FF2B5EF4-FFF2-40B4-BE49-F238E27FC236}">
                  <a16:creationId xmlns:a16="http://schemas.microsoft.com/office/drawing/2014/main" id="{E5E62767-5C25-4C49-9568-432433A3C5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598EC006-77B1-42BA-B815-66CCB9B170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A144ED09-DA06-491D-95A8-AB3DED4329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1CB00BD2-11CD-4A38-8F38-02B0D1105E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78" name="Group 28">
            <a:extLst>
              <a:ext uri="{FF2B5EF4-FFF2-40B4-BE49-F238E27FC236}">
                <a16:creationId xmlns:a16="http://schemas.microsoft.com/office/drawing/2014/main" id="{520234FB-542E-4550-9C2F-1B56FD41A1C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27224" y="-786"/>
            <a:ext cx="2356675" cy="6854040"/>
            <a:chOff x="6627813" y="194833"/>
            <a:chExt cx="1952625" cy="5678918"/>
          </a:xfrm>
        </p:grpSpPr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41FCE1F3-DEB3-47CD-90FF-7DABB4AF454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5708E488-C19B-452C-B197-6F1C34F6E7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89D3FD25-890E-4981-A71D-EE796873D7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51B5414C-556A-47CB-8EE2-974A85A7A4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1C02B20C-2B27-4B75-8AEE-A5D2E2674B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54427714-F9AA-4F93-BD1D-400F1EA93F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28A77D6A-9E81-497F-ABCC-2695BB5ADD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2A1533BA-1478-4F7C-8E24-3F3E905050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39686201-E633-40FD-A80A-1E28AD52E37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76A215C2-F590-4938-810B-F8A79366CE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85F418E7-330D-4002-8EC8-33C1A897FFB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8FFE669A-54C9-4436-9566-C5A90F16DB4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80" name="Rectangle 42">
            <a:extLst>
              <a:ext uri="{FF2B5EF4-FFF2-40B4-BE49-F238E27FC236}">
                <a16:creationId xmlns:a16="http://schemas.microsoft.com/office/drawing/2014/main" id="{DE91395A-2D18-4AF6-A0AC-AAA7189FED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81" name="Freeform 11">
            <a:extLst>
              <a:ext uri="{FF2B5EF4-FFF2-40B4-BE49-F238E27FC236}">
                <a16:creationId xmlns:a16="http://schemas.microsoft.com/office/drawing/2014/main" id="{A57352BE-A213-4040-BE8E-D4A925AD9D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 useBgFill="1">
        <p:nvSpPr>
          <p:cNvPr id="82" name="Rectangle 46">
            <a:extLst>
              <a:ext uri="{FF2B5EF4-FFF2-40B4-BE49-F238E27FC236}">
                <a16:creationId xmlns:a16="http://schemas.microsoft.com/office/drawing/2014/main" id="{1A44C337-3893-4B29-A265-B1329150B6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grpSp>
        <p:nvGrpSpPr>
          <p:cNvPr id="83" name="Group 48">
            <a:extLst>
              <a:ext uri="{FF2B5EF4-FFF2-40B4-BE49-F238E27FC236}">
                <a16:creationId xmlns:a16="http://schemas.microsoft.com/office/drawing/2014/main" id="{81E0B358-1267-4844-8B3D-B7A279B417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36169" y="228600"/>
            <a:ext cx="2851523" cy="6638625"/>
            <a:chOff x="2487613" y="285750"/>
            <a:chExt cx="2428875" cy="5654676"/>
          </a:xfrm>
        </p:grpSpPr>
        <p:sp>
          <p:nvSpPr>
            <p:cNvPr id="50" name="Freeform 11">
              <a:extLst>
                <a:ext uri="{FF2B5EF4-FFF2-40B4-BE49-F238E27FC236}">
                  <a16:creationId xmlns:a16="http://schemas.microsoft.com/office/drawing/2014/main" id="{B24AA06A-F1A5-4BB3-9486-9AE7A53B3F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84" name="Freeform 12">
              <a:extLst>
                <a:ext uri="{FF2B5EF4-FFF2-40B4-BE49-F238E27FC236}">
                  <a16:creationId xmlns:a16="http://schemas.microsoft.com/office/drawing/2014/main" id="{BDF97590-C600-44CB-9303-4A3679F516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85" name="Freeform 13">
              <a:extLst>
                <a:ext uri="{FF2B5EF4-FFF2-40B4-BE49-F238E27FC236}">
                  <a16:creationId xmlns:a16="http://schemas.microsoft.com/office/drawing/2014/main" id="{A9BBE156-3FFA-4DC4-8468-35BD28DDC6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86" name="Freeform 14">
              <a:extLst>
                <a:ext uri="{FF2B5EF4-FFF2-40B4-BE49-F238E27FC236}">
                  <a16:creationId xmlns:a16="http://schemas.microsoft.com/office/drawing/2014/main" id="{F7960DE5-3810-4B1E-B1E2-3BAFEA91ED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87" name="Freeform 15">
              <a:extLst>
                <a:ext uri="{FF2B5EF4-FFF2-40B4-BE49-F238E27FC236}">
                  <a16:creationId xmlns:a16="http://schemas.microsoft.com/office/drawing/2014/main" id="{359E957C-CE11-446F-8AA7-B3E98390B8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88" name="Freeform 16">
              <a:extLst>
                <a:ext uri="{FF2B5EF4-FFF2-40B4-BE49-F238E27FC236}">
                  <a16:creationId xmlns:a16="http://schemas.microsoft.com/office/drawing/2014/main" id="{A3E9FE34-CA9E-4443-BEBF-D1B9A1C6C2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89" name="Freeform 17">
              <a:extLst>
                <a:ext uri="{FF2B5EF4-FFF2-40B4-BE49-F238E27FC236}">
                  <a16:creationId xmlns:a16="http://schemas.microsoft.com/office/drawing/2014/main" id="{4F39D814-8A48-4509-BDEB-826F106591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0" name="Freeform 18">
              <a:extLst>
                <a:ext uri="{FF2B5EF4-FFF2-40B4-BE49-F238E27FC236}">
                  <a16:creationId xmlns:a16="http://schemas.microsoft.com/office/drawing/2014/main" id="{8C6D08C0-8C49-4B87-9CF4-A1F08714FA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1" name="Freeform 19">
              <a:extLst>
                <a:ext uri="{FF2B5EF4-FFF2-40B4-BE49-F238E27FC236}">
                  <a16:creationId xmlns:a16="http://schemas.microsoft.com/office/drawing/2014/main" id="{308C612B-4C0D-4863-B9CD-F86ABAA1B2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9" name="Freeform 20">
              <a:extLst>
                <a:ext uri="{FF2B5EF4-FFF2-40B4-BE49-F238E27FC236}">
                  <a16:creationId xmlns:a16="http://schemas.microsoft.com/office/drawing/2014/main" id="{600B1EC8-1B55-4390-A183-C33B5E2273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2" name="Freeform 21">
              <a:extLst>
                <a:ext uri="{FF2B5EF4-FFF2-40B4-BE49-F238E27FC236}">
                  <a16:creationId xmlns:a16="http://schemas.microsoft.com/office/drawing/2014/main" id="{1790A225-91E1-4BE5-A801-5F1E32721C5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3" name="Freeform 22">
              <a:extLst>
                <a:ext uri="{FF2B5EF4-FFF2-40B4-BE49-F238E27FC236}">
                  <a16:creationId xmlns:a16="http://schemas.microsoft.com/office/drawing/2014/main" id="{DFFC46A2-6BBF-47FD-BC17-5EE1DF7CB9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94" name="Group 62">
            <a:extLst>
              <a:ext uri="{FF2B5EF4-FFF2-40B4-BE49-F238E27FC236}">
                <a16:creationId xmlns:a16="http://schemas.microsoft.com/office/drawing/2014/main" id="{AF44CA9C-80E8-44E1-A79C-D6EBFC73BC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677117" y="-786"/>
            <a:ext cx="2356675" cy="6854040"/>
            <a:chOff x="6627813" y="194833"/>
            <a:chExt cx="1952625" cy="5678918"/>
          </a:xfrm>
        </p:grpSpPr>
        <p:sp>
          <p:nvSpPr>
            <p:cNvPr id="95" name="Freeform 27">
              <a:extLst>
                <a:ext uri="{FF2B5EF4-FFF2-40B4-BE49-F238E27FC236}">
                  <a16:creationId xmlns:a16="http://schemas.microsoft.com/office/drawing/2014/main" id="{8CB9417F-98D9-4998-B00B-A5932E4C7D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96" name="Freeform 28">
              <a:extLst>
                <a:ext uri="{FF2B5EF4-FFF2-40B4-BE49-F238E27FC236}">
                  <a16:creationId xmlns:a16="http://schemas.microsoft.com/office/drawing/2014/main" id="{FA79AA3D-583E-4A1E-AF7E-CBD980F596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6" name="Freeform 29">
              <a:extLst>
                <a:ext uri="{FF2B5EF4-FFF2-40B4-BE49-F238E27FC236}">
                  <a16:creationId xmlns:a16="http://schemas.microsoft.com/office/drawing/2014/main" id="{D80C9F17-A6B2-4A12-BC77-F84264A66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7" name="Freeform 30">
              <a:extLst>
                <a:ext uri="{FF2B5EF4-FFF2-40B4-BE49-F238E27FC236}">
                  <a16:creationId xmlns:a16="http://schemas.microsoft.com/office/drawing/2014/main" id="{949C9A53-ED97-44CE-BDD5-ED24892116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8" name="Freeform 31">
              <a:extLst>
                <a:ext uri="{FF2B5EF4-FFF2-40B4-BE49-F238E27FC236}">
                  <a16:creationId xmlns:a16="http://schemas.microsoft.com/office/drawing/2014/main" id="{0F9FDAE7-225B-4072-8907-6EAA061744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9" name="Freeform 32">
              <a:extLst>
                <a:ext uri="{FF2B5EF4-FFF2-40B4-BE49-F238E27FC236}">
                  <a16:creationId xmlns:a16="http://schemas.microsoft.com/office/drawing/2014/main" id="{9D49818B-8EA3-4B41-9783-EFE0C618C3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0" name="Freeform 33">
              <a:extLst>
                <a:ext uri="{FF2B5EF4-FFF2-40B4-BE49-F238E27FC236}">
                  <a16:creationId xmlns:a16="http://schemas.microsoft.com/office/drawing/2014/main" id="{01903E65-D822-4457-B0A5-2F41682241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1" name="Freeform 34">
              <a:extLst>
                <a:ext uri="{FF2B5EF4-FFF2-40B4-BE49-F238E27FC236}">
                  <a16:creationId xmlns:a16="http://schemas.microsoft.com/office/drawing/2014/main" id="{A5CF9DAB-75BF-43D9-B1E7-817D1FAA00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2" name="Freeform 35">
              <a:extLst>
                <a:ext uri="{FF2B5EF4-FFF2-40B4-BE49-F238E27FC236}">
                  <a16:creationId xmlns:a16="http://schemas.microsoft.com/office/drawing/2014/main" id="{BB22916D-4BCF-4A4C-8714-A2564D34C3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3" name="Freeform 36">
              <a:extLst>
                <a:ext uri="{FF2B5EF4-FFF2-40B4-BE49-F238E27FC236}">
                  <a16:creationId xmlns:a16="http://schemas.microsoft.com/office/drawing/2014/main" id="{4CD9F734-569E-44E7-BD53-6214E0F18C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4" name="Freeform 37">
              <a:extLst>
                <a:ext uri="{FF2B5EF4-FFF2-40B4-BE49-F238E27FC236}">
                  <a16:creationId xmlns:a16="http://schemas.microsoft.com/office/drawing/2014/main" id="{7A5DAACB-2F42-40C8-BF6A-75B79299F9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5" name="Freeform 38">
              <a:extLst>
                <a:ext uri="{FF2B5EF4-FFF2-40B4-BE49-F238E27FC236}">
                  <a16:creationId xmlns:a16="http://schemas.microsoft.com/office/drawing/2014/main" id="{AD78E0F9-8568-4672-A22F-4ED5B1A96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77" name="Rectangle 76">
            <a:extLst>
              <a:ext uri="{FF2B5EF4-FFF2-40B4-BE49-F238E27FC236}">
                <a16:creationId xmlns:a16="http://schemas.microsoft.com/office/drawing/2014/main" id="{AA5CD610-ED7C-4CED-A9A1-174432C88A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5704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79" name="Freeform 11">
            <a:extLst>
              <a:ext uri="{FF2B5EF4-FFF2-40B4-BE49-F238E27FC236}">
                <a16:creationId xmlns:a16="http://schemas.microsoft.com/office/drawing/2014/main" id="{0C4379BF-8C7A-480A-BC36-DA55D92A93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4645704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10" name="Picture Placeholder 9" descr="Boy in park holding magnifying glass to eye with friends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27302" r="27302"/>
          <a:stretch/>
        </p:blipFill>
        <p:spPr>
          <a:xfrm>
            <a:off x="-1555" y="1731"/>
            <a:ext cx="4671091" cy="6858000"/>
          </a:xfrm>
          <a:prstGeom prst="rect">
            <a:avLst/>
          </a:prstGeom>
        </p:spPr>
      </p:pic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>
          <a:xfrm>
            <a:off x="5401364" y="960828"/>
            <a:ext cx="6725197" cy="5498605"/>
          </a:xfrm>
        </p:spPr>
        <p:txBody>
          <a:bodyPr vert="horz" lIns="91440" tIns="45720" rIns="91440" bIns="45720" rtlCol="0">
            <a:normAutofit fontScale="92500" lnSpcReduction="10000"/>
          </a:bodyPr>
          <a:lstStyle/>
          <a:p>
            <a:pPr marL="285750" indent="-285750" algn="ctr">
              <a:lnSpc>
                <a:spcPct val="90000"/>
              </a:lnSpc>
              <a:buFont typeface="Wingdings 3" charset="2"/>
              <a:buChar char=""/>
            </a:pPr>
            <a:r>
              <a:rPr lang="en-US" sz="2800" b="1" dirty="0">
                <a:solidFill>
                  <a:srgbClr val="C00000"/>
                </a:solidFill>
                <a:latin typeface="+mj-lt"/>
              </a:rPr>
              <a:t>Mission</a:t>
            </a:r>
          </a:p>
          <a:p>
            <a:pPr>
              <a:lnSpc>
                <a:spcPct val="90000"/>
              </a:lnSpc>
            </a:pPr>
            <a:r>
              <a:rPr lang="en-US" sz="2800" dirty="0">
                <a:solidFill>
                  <a:prstClr val="black">
                    <a:lumMod val="75000"/>
                    <a:lumOff val="25000"/>
                  </a:prstClr>
                </a:solidFill>
                <a:latin typeface="+mj-lt"/>
              </a:rPr>
              <a:t>Develop and support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social entrepreneurs, social impact projects, and social innovation t</a:t>
            </a:r>
            <a:r>
              <a:rPr lang="en-US" sz="2800" dirty="0">
                <a:latin typeface="+mj-lt"/>
              </a:rPr>
              <a:t>o make the world a better place one person, one problem, and one solution at a time.</a:t>
            </a:r>
            <a:endParaRPr lang="en-US" sz="2800" b="1" dirty="0">
              <a:latin typeface="+mj-lt"/>
            </a:endParaRPr>
          </a:p>
          <a:p>
            <a:pPr marL="285750" indent="-285750" algn="ctr">
              <a:lnSpc>
                <a:spcPct val="90000"/>
              </a:lnSpc>
              <a:buFont typeface="Wingdings 3" charset="2"/>
              <a:buChar char=""/>
            </a:pPr>
            <a:r>
              <a:rPr lang="en-US" sz="2800" b="1" dirty="0">
                <a:solidFill>
                  <a:srgbClr val="C00000"/>
                </a:solidFill>
                <a:latin typeface="+mj-lt"/>
              </a:rPr>
              <a:t>Vision</a:t>
            </a:r>
            <a:r>
              <a:rPr lang="en-US" sz="2800" b="1" dirty="0">
                <a:latin typeface="+mj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sz="2800" dirty="0">
                <a:latin typeface="+mj-lt"/>
              </a:rPr>
              <a:t>We believe that people motivated by their true-life purpose and equipped with comprehensive life skills, financial competency, and conflict resolution techniques, can attain world peace, today. </a:t>
            </a:r>
            <a:endParaRPr lang="en-US" sz="2800" b="1" dirty="0">
              <a:latin typeface="+mj-lt"/>
            </a:endParaRPr>
          </a:p>
          <a:p>
            <a:pPr marL="285750" indent="-285750" algn="ctr">
              <a:lnSpc>
                <a:spcPct val="90000"/>
              </a:lnSpc>
              <a:buFont typeface="Wingdings 3" charset="2"/>
              <a:buChar char=""/>
            </a:pPr>
            <a:endParaRPr lang="en-US" sz="2800" b="1" dirty="0">
              <a:latin typeface="+mj-lt"/>
            </a:endParaRPr>
          </a:p>
          <a:p>
            <a:pPr marL="285750" indent="-285750" algn="ctr">
              <a:lnSpc>
                <a:spcPct val="90000"/>
              </a:lnSpc>
              <a:buFont typeface="Wingdings 3" charset="2"/>
              <a:buChar char=""/>
            </a:pPr>
            <a:r>
              <a:rPr lang="en-US" sz="2800" b="1" dirty="0">
                <a:solidFill>
                  <a:srgbClr val="C00000"/>
                </a:solidFill>
                <a:latin typeface="+mj-lt"/>
              </a:rPr>
              <a:t>We Are:</a:t>
            </a:r>
            <a:r>
              <a:rPr lang="en-US" sz="2800" dirty="0">
                <a:solidFill>
                  <a:srgbClr val="C00000"/>
                </a:solidFill>
                <a:latin typeface="+mj-lt"/>
              </a:rPr>
              <a:t> </a:t>
            </a:r>
            <a:r>
              <a:rPr lang="en-US" sz="2800" b="1" dirty="0">
                <a:solidFill>
                  <a:srgbClr val="C00000"/>
                </a:solidFill>
                <a:latin typeface="+mj-lt"/>
              </a:rPr>
              <a:t>Peacebuilders</a:t>
            </a:r>
          </a:p>
        </p:txBody>
      </p:sp>
    </p:spTree>
    <p:extLst>
      <p:ext uri="{BB962C8B-B14F-4D97-AF65-F5344CB8AC3E}">
        <p14:creationId xmlns:p14="http://schemas.microsoft.com/office/powerpoint/2010/main" val="13297466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Rectangle 8">
            <a:extLst>
              <a:ext uri="{FF2B5EF4-FFF2-40B4-BE49-F238E27FC236}">
                <a16:creationId xmlns:a16="http://schemas.microsoft.com/office/drawing/2014/main" id="{BF7E8610-2DF7-4AF0-B876-0F3B7882A6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1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31" name="Rectangle 10">
            <a:extLst>
              <a:ext uri="{FF2B5EF4-FFF2-40B4-BE49-F238E27FC236}">
                <a16:creationId xmlns:a16="http://schemas.microsoft.com/office/drawing/2014/main" id="{C1C8C023-62A6-4DA0-8DF4-3F4EA94090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2306695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89E26A-6A07-4DE8-B7DB-F0BF138A0F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43391" y="624110"/>
            <a:ext cx="9383408" cy="1280890"/>
          </a:xfrm>
        </p:spPr>
        <p:txBody>
          <a:bodyPr>
            <a:normAutofit/>
          </a:bodyPr>
          <a:lstStyle/>
          <a:p>
            <a:pPr algn="ctr"/>
            <a:r>
              <a:rPr lang="en-US" b="1" u="sng" dirty="0">
                <a:solidFill>
                  <a:schemeClr val="bg1"/>
                </a:solidFill>
              </a:rPr>
              <a:t>The Peacebuilder Program: </a:t>
            </a:r>
            <a:br>
              <a:rPr lang="en-US" b="1" u="sng" dirty="0">
                <a:solidFill>
                  <a:schemeClr val="bg1"/>
                </a:solidFill>
              </a:rPr>
            </a:br>
            <a:r>
              <a:rPr lang="en-US" b="1" u="sng" dirty="0">
                <a:solidFill>
                  <a:schemeClr val="bg1"/>
                </a:solidFill>
              </a:rPr>
              <a:t>Turning Your Ideas into Impact </a:t>
            </a:r>
          </a:p>
        </p:txBody>
      </p:sp>
      <p:sp>
        <p:nvSpPr>
          <p:cNvPr id="32" name="Freeform 11">
            <a:extLst>
              <a:ext uri="{FF2B5EF4-FFF2-40B4-BE49-F238E27FC236}">
                <a16:creationId xmlns:a16="http://schemas.microsoft.com/office/drawing/2014/main" id="{26B9FE07-322E-43FB-8707-C9826BD903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graphicFrame>
        <p:nvGraphicFramePr>
          <p:cNvPr id="33" name="Content Placeholder 2">
            <a:extLst>
              <a:ext uri="{FF2B5EF4-FFF2-40B4-BE49-F238E27FC236}">
                <a16:creationId xmlns:a16="http://schemas.microsoft.com/office/drawing/2014/main" id="{08F8A3F4-ECF8-47D1-8004-08F83200198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62743817"/>
              </p:ext>
            </p:extLst>
          </p:nvPr>
        </p:nvGraphicFramePr>
        <p:xfrm>
          <a:off x="331839" y="2529110"/>
          <a:ext cx="11806084" cy="424777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39675513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4" name="Rectangle 48">
            <a:extLst>
              <a:ext uri="{FF2B5EF4-FFF2-40B4-BE49-F238E27FC236}">
                <a16:creationId xmlns:a16="http://schemas.microsoft.com/office/drawing/2014/main" id="{1A44C337-3893-4B29-A265-B1329150B6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81E0B358-1267-4844-8B3D-B7A279B417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36169" y="228600"/>
            <a:ext cx="2851523" cy="6638625"/>
            <a:chOff x="2487613" y="285750"/>
            <a:chExt cx="2428875" cy="5654676"/>
          </a:xfrm>
        </p:grpSpPr>
        <p:sp>
          <p:nvSpPr>
            <p:cNvPr id="52" name="Freeform 11">
              <a:extLst>
                <a:ext uri="{FF2B5EF4-FFF2-40B4-BE49-F238E27FC236}">
                  <a16:creationId xmlns:a16="http://schemas.microsoft.com/office/drawing/2014/main" id="{B24AA06A-F1A5-4BB3-9486-9AE7A53B3F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3" name="Freeform 12">
              <a:extLst>
                <a:ext uri="{FF2B5EF4-FFF2-40B4-BE49-F238E27FC236}">
                  <a16:creationId xmlns:a16="http://schemas.microsoft.com/office/drawing/2014/main" id="{BDF97590-C600-44CB-9303-4A3679F516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4" name="Freeform 13">
              <a:extLst>
                <a:ext uri="{FF2B5EF4-FFF2-40B4-BE49-F238E27FC236}">
                  <a16:creationId xmlns:a16="http://schemas.microsoft.com/office/drawing/2014/main" id="{A9BBE156-3FFA-4DC4-8468-35BD28DDC6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5" name="Freeform 14">
              <a:extLst>
                <a:ext uri="{FF2B5EF4-FFF2-40B4-BE49-F238E27FC236}">
                  <a16:creationId xmlns:a16="http://schemas.microsoft.com/office/drawing/2014/main" id="{F7960DE5-3810-4B1E-B1E2-3BAFEA91ED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6" name="Freeform 15">
              <a:extLst>
                <a:ext uri="{FF2B5EF4-FFF2-40B4-BE49-F238E27FC236}">
                  <a16:creationId xmlns:a16="http://schemas.microsoft.com/office/drawing/2014/main" id="{359E957C-CE11-446F-8AA7-B3E98390B8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7" name="Freeform 16">
              <a:extLst>
                <a:ext uri="{FF2B5EF4-FFF2-40B4-BE49-F238E27FC236}">
                  <a16:creationId xmlns:a16="http://schemas.microsoft.com/office/drawing/2014/main" id="{A3E9FE34-CA9E-4443-BEBF-D1B9A1C6C2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8" name="Freeform 17">
              <a:extLst>
                <a:ext uri="{FF2B5EF4-FFF2-40B4-BE49-F238E27FC236}">
                  <a16:creationId xmlns:a16="http://schemas.microsoft.com/office/drawing/2014/main" id="{4F39D814-8A48-4509-BDEB-826F106591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59" name="Freeform 18">
              <a:extLst>
                <a:ext uri="{FF2B5EF4-FFF2-40B4-BE49-F238E27FC236}">
                  <a16:creationId xmlns:a16="http://schemas.microsoft.com/office/drawing/2014/main" id="{8C6D08C0-8C49-4B87-9CF4-A1F08714FA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60" name="Freeform 19">
              <a:extLst>
                <a:ext uri="{FF2B5EF4-FFF2-40B4-BE49-F238E27FC236}">
                  <a16:creationId xmlns:a16="http://schemas.microsoft.com/office/drawing/2014/main" id="{308C612B-4C0D-4863-B9CD-F86ABAA1B2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61" name="Freeform 20">
              <a:extLst>
                <a:ext uri="{FF2B5EF4-FFF2-40B4-BE49-F238E27FC236}">
                  <a16:creationId xmlns:a16="http://schemas.microsoft.com/office/drawing/2014/main" id="{600B1EC8-1B55-4390-A183-C33B5E2273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62" name="Freeform 21">
              <a:extLst>
                <a:ext uri="{FF2B5EF4-FFF2-40B4-BE49-F238E27FC236}">
                  <a16:creationId xmlns:a16="http://schemas.microsoft.com/office/drawing/2014/main" id="{1790A225-91E1-4BE5-A801-5F1E32721C5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63" name="Freeform 22">
              <a:extLst>
                <a:ext uri="{FF2B5EF4-FFF2-40B4-BE49-F238E27FC236}">
                  <a16:creationId xmlns:a16="http://schemas.microsoft.com/office/drawing/2014/main" id="{DFFC46A2-6BBF-47FD-BC17-5EE1DF7CB9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F44CA9C-80E8-44E1-A79C-D6EBFC73BC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677117" y="-786"/>
            <a:ext cx="2356675" cy="6854040"/>
            <a:chOff x="6627813" y="194833"/>
            <a:chExt cx="1952625" cy="5678918"/>
          </a:xfrm>
        </p:grpSpPr>
        <p:sp>
          <p:nvSpPr>
            <p:cNvPr id="66" name="Freeform 27">
              <a:extLst>
                <a:ext uri="{FF2B5EF4-FFF2-40B4-BE49-F238E27FC236}">
                  <a16:creationId xmlns:a16="http://schemas.microsoft.com/office/drawing/2014/main" id="{8CB9417F-98D9-4998-B00B-A5932E4C7D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7" name="Freeform 28">
              <a:extLst>
                <a:ext uri="{FF2B5EF4-FFF2-40B4-BE49-F238E27FC236}">
                  <a16:creationId xmlns:a16="http://schemas.microsoft.com/office/drawing/2014/main" id="{FA79AA3D-583E-4A1E-AF7E-CBD980F596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8" name="Freeform 29">
              <a:extLst>
                <a:ext uri="{FF2B5EF4-FFF2-40B4-BE49-F238E27FC236}">
                  <a16:creationId xmlns:a16="http://schemas.microsoft.com/office/drawing/2014/main" id="{D80C9F17-A6B2-4A12-BC77-F84264A66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69" name="Freeform 30">
              <a:extLst>
                <a:ext uri="{FF2B5EF4-FFF2-40B4-BE49-F238E27FC236}">
                  <a16:creationId xmlns:a16="http://schemas.microsoft.com/office/drawing/2014/main" id="{949C9A53-ED97-44CE-BDD5-ED24892116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0" name="Freeform 31">
              <a:extLst>
                <a:ext uri="{FF2B5EF4-FFF2-40B4-BE49-F238E27FC236}">
                  <a16:creationId xmlns:a16="http://schemas.microsoft.com/office/drawing/2014/main" id="{0F9FDAE7-225B-4072-8907-6EAA061744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1" name="Freeform 32">
              <a:extLst>
                <a:ext uri="{FF2B5EF4-FFF2-40B4-BE49-F238E27FC236}">
                  <a16:creationId xmlns:a16="http://schemas.microsoft.com/office/drawing/2014/main" id="{9D49818B-8EA3-4B41-9783-EFE0C618C3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2" name="Freeform 33">
              <a:extLst>
                <a:ext uri="{FF2B5EF4-FFF2-40B4-BE49-F238E27FC236}">
                  <a16:creationId xmlns:a16="http://schemas.microsoft.com/office/drawing/2014/main" id="{01903E65-D822-4457-B0A5-2F41682241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3" name="Freeform 34">
              <a:extLst>
                <a:ext uri="{FF2B5EF4-FFF2-40B4-BE49-F238E27FC236}">
                  <a16:creationId xmlns:a16="http://schemas.microsoft.com/office/drawing/2014/main" id="{A5CF9DAB-75BF-43D9-B1E7-817D1FAA00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4" name="Freeform 35">
              <a:extLst>
                <a:ext uri="{FF2B5EF4-FFF2-40B4-BE49-F238E27FC236}">
                  <a16:creationId xmlns:a16="http://schemas.microsoft.com/office/drawing/2014/main" id="{BB22916D-4BCF-4A4C-8714-A2564D34C3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5" name="Freeform 36">
              <a:extLst>
                <a:ext uri="{FF2B5EF4-FFF2-40B4-BE49-F238E27FC236}">
                  <a16:creationId xmlns:a16="http://schemas.microsoft.com/office/drawing/2014/main" id="{4CD9F734-569E-44E7-BD53-6214E0F18C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6" name="Freeform 37">
              <a:extLst>
                <a:ext uri="{FF2B5EF4-FFF2-40B4-BE49-F238E27FC236}">
                  <a16:creationId xmlns:a16="http://schemas.microsoft.com/office/drawing/2014/main" id="{7A5DAACB-2F42-40C8-BF6A-75B79299F9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77" name="Freeform 38">
              <a:extLst>
                <a:ext uri="{FF2B5EF4-FFF2-40B4-BE49-F238E27FC236}">
                  <a16:creationId xmlns:a16="http://schemas.microsoft.com/office/drawing/2014/main" id="{AD78E0F9-8568-4672-A22F-4ED5B1A96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1DEF2B2-5898-4DDC-A11D-4374F8BA0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67460" y="585154"/>
            <a:ext cx="5021516" cy="774980"/>
          </a:xfrm>
        </p:spPr>
        <p:txBody>
          <a:bodyPr>
            <a:normAutofit/>
          </a:bodyPr>
          <a:lstStyle/>
          <a:p>
            <a:pPr algn="ctr"/>
            <a:r>
              <a:rPr lang="en-US" b="1" u="sng" dirty="0">
                <a:solidFill>
                  <a:srgbClr val="C00000"/>
                </a:solidFill>
              </a:rPr>
              <a:t>Budget</a:t>
            </a:r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AA5CD610-ED7C-4CED-A9A1-174432C88A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5704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81" name="Freeform 11">
            <a:extLst>
              <a:ext uri="{FF2B5EF4-FFF2-40B4-BE49-F238E27FC236}">
                <a16:creationId xmlns:a16="http://schemas.microsoft.com/office/drawing/2014/main" id="{0C4379BF-8C7A-480A-BC36-DA55D92A93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4645704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7" name="Picture 6" descr="Money under the table">
            <a:extLst>
              <a:ext uri="{FF2B5EF4-FFF2-40B4-BE49-F238E27FC236}">
                <a16:creationId xmlns:a16="http://schemas.microsoft.com/office/drawing/2014/main" id="{16E96A62-B395-41FA-8B8C-2D06FFAAC28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8573" r="25962" b="-2"/>
          <a:stretch/>
        </p:blipFill>
        <p:spPr>
          <a:xfrm>
            <a:off x="0" y="-4747"/>
            <a:ext cx="4671091" cy="6858000"/>
          </a:xfrm>
          <a:prstGeom prst="rect">
            <a:avLst/>
          </a:prstGeom>
        </p:spPr>
      </p:pic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A38BAFA-F059-4288-B7FE-AE491D7D59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14446" y="1299457"/>
            <a:ext cx="7315123" cy="5593857"/>
          </a:xfrm>
        </p:spPr>
        <p:txBody>
          <a:bodyPr>
            <a:normAutofit lnSpcReduction="10000"/>
          </a:bodyPr>
          <a:lstStyle/>
          <a:p>
            <a:pPr indent="-228600">
              <a:lnSpc>
                <a:spcPct val="90000"/>
              </a:lnSpc>
              <a:buAutoNum type="arabicPeriod"/>
            </a:pPr>
            <a:r>
              <a:rPr lang="en-US" sz="1450" b="1" dirty="0"/>
              <a:t>Budget= $120K-$250k/YR (range is due to offset labor costs via digital volunteers)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Admin= $200k/year (permanent staff)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Merchandise and Peacebuilder Kits= $25K for products on hand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Scholarship- Travel/Education= $25K</a:t>
            </a:r>
          </a:p>
          <a:p>
            <a:pPr lvl="2">
              <a:lnSpc>
                <a:spcPct val="90000"/>
              </a:lnSpc>
              <a:buAutoNum type="arabicPeriod"/>
            </a:pPr>
            <a:r>
              <a:rPr lang="en-US" sz="1250" dirty="0"/>
              <a:t>3x $5,000 travel scholarship</a:t>
            </a:r>
          </a:p>
          <a:p>
            <a:pPr lvl="2">
              <a:lnSpc>
                <a:spcPct val="90000"/>
              </a:lnSpc>
              <a:buAutoNum type="arabicPeriod"/>
            </a:pPr>
            <a:r>
              <a:rPr lang="en-US" sz="1250" dirty="0"/>
              <a:t>2x $5,000 Education/Entrepreneurship Scholarships</a:t>
            </a:r>
          </a:p>
          <a:p>
            <a:pPr indent="-228600">
              <a:lnSpc>
                <a:spcPct val="90000"/>
              </a:lnSpc>
              <a:buAutoNum type="arabicPeriod"/>
            </a:pPr>
            <a:r>
              <a:rPr lang="en-US" sz="1450" b="1" dirty="0"/>
              <a:t>Permanent</a:t>
            </a:r>
            <a:r>
              <a:rPr lang="en-US" sz="1450" b="1" baseline="0" dirty="0"/>
              <a:t> Staff ~$213k/YR (Estimates from “payscale.com”)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1x CEO/COO:</a:t>
            </a:r>
            <a:r>
              <a:rPr lang="en-US" sz="1450" baseline="0" dirty="0"/>
              <a:t> ~$65-120K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1x Fundraising Specialist/Sales Director:</a:t>
            </a:r>
            <a:r>
              <a:rPr lang="en-US" sz="1450" baseline="0" dirty="0"/>
              <a:t> $48-100k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1x Digital Marketing Specialist/Social</a:t>
            </a:r>
            <a:r>
              <a:rPr lang="en-US" sz="1450" baseline="0" dirty="0"/>
              <a:t> Media Manager: ~$48k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1x Social Impact</a:t>
            </a:r>
            <a:r>
              <a:rPr lang="en-US" sz="1450" baseline="0" dirty="0"/>
              <a:t> Consultant/Project manager/</a:t>
            </a:r>
            <a:r>
              <a:rPr lang="en-US" sz="1450" dirty="0"/>
              <a:t>Training Specialist:</a:t>
            </a:r>
            <a:r>
              <a:rPr lang="en-US" sz="1450" baseline="0" dirty="0"/>
              <a:t> ~$55-75k</a:t>
            </a:r>
            <a:endParaRPr lang="en-US" sz="1450" dirty="0"/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Virtual Assistants:</a:t>
            </a:r>
            <a:r>
              <a:rPr lang="en-US" sz="1450" baseline="0" dirty="0"/>
              <a:t> $2,400-4,800/YR (part-full time range</a:t>
            </a:r>
            <a:r>
              <a:rPr lang="en-US" sz="1450" baseline="0" dirty="0">
                <a:sym typeface="Wingdings" panose="05000000000000000000" pitchFamily="2" charset="2"/>
              </a:rPr>
              <a:t> if outsource internationally) </a:t>
            </a:r>
            <a:endParaRPr lang="en-US" sz="1450" dirty="0"/>
          </a:p>
          <a:p>
            <a:pPr>
              <a:lnSpc>
                <a:spcPct val="90000"/>
              </a:lnSpc>
              <a:buAutoNum type="arabicPeriod"/>
            </a:pPr>
            <a:r>
              <a:rPr lang="en-US" sz="1450" b="1" dirty="0"/>
              <a:t>Product Development: 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Website &amp; Online Platform/Content Creators/ Merch</a:t>
            </a:r>
          </a:p>
          <a:p>
            <a:pPr>
              <a:lnSpc>
                <a:spcPct val="90000"/>
              </a:lnSpc>
              <a:buAutoNum type="arabicPeriod"/>
            </a:pPr>
            <a:r>
              <a:rPr lang="en-US" sz="1450" b="1" dirty="0"/>
              <a:t>Incentives/Rewards:</a:t>
            </a:r>
          </a:p>
          <a:p>
            <a:pPr lvl="1">
              <a:lnSpc>
                <a:spcPct val="90000"/>
              </a:lnSpc>
              <a:buAutoNum type="arabicPeriod"/>
            </a:pPr>
            <a:r>
              <a:rPr lang="en-US" sz="1450" dirty="0"/>
              <a:t> Travel/Education/Startup Scholarships: Rewards= $50k</a:t>
            </a:r>
          </a:p>
          <a:p>
            <a:pPr lvl="2">
              <a:lnSpc>
                <a:spcPct val="90000"/>
              </a:lnSpc>
              <a:buAutoNum type="arabicPeriod"/>
            </a:pPr>
            <a:endParaRPr lang="en-US" sz="1250" b="1" dirty="0"/>
          </a:p>
        </p:txBody>
      </p:sp>
    </p:spTree>
    <p:extLst>
      <p:ext uri="{BB962C8B-B14F-4D97-AF65-F5344CB8AC3E}">
        <p14:creationId xmlns:p14="http://schemas.microsoft.com/office/powerpoint/2010/main" val="273779233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93FA15E-E164-4F18-AD73-659BC6F47E99}"/>
              </a:ext>
            </a:extLst>
          </p:cNvPr>
          <p:cNvSpPr txBox="1"/>
          <p:nvPr/>
        </p:nvSpPr>
        <p:spPr>
          <a:xfrm>
            <a:off x="185266" y="788896"/>
            <a:ext cx="1522153" cy="335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ORG CHART</a:t>
            </a:r>
          </a:p>
        </p:txBody>
      </p:sp>
      <p:graphicFrame>
        <p:nvGraphicFramePr>
          <p:cNvPr id="2" name="Diagram 1"/>
          <p:cNvGraphicFramePr/>
          <p:nvPr>
            <p:extLst>
              <p:ext uri="{D42A27DB-BD31-4B8C-83A1-F6EECF244321}">
                <p14:modId xmlns:p14="http://schemas.microsoft.com/office/powerpoint/2010/main" val="2483736184"/>
              </p:ext>
            </p:extLst>
          </p:nvPr>
        </p:nvGraphicFramePr>
        <p:xfrm>
          <a:off x="750627" y="948519"/>
          <a:ext cx="11256107" cy="584806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F82B8437-A82B-4BFB-AD4B-8251C88EEF91}"/>
              </a:ext>
            </a:extLst>
          </p:cNvPr>
          <p:cNvSpPr txBox="1"/>
          <p:nvPr/>
        </p:nvSpPr>
        <p:spPr>
          <a:xfrm>
            <a:off x="1828800" y="122831"/>
            <a:ext cx="805217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u="sng" dirty="0">
                <a:solidFill>
                  <a:srgbClr val="C00000"/>
                </a:solidFill>
              </a:rPr>
              <a:t>Staffing/Volunteer Model </a:t>
            </a:r>
          </a:p>
        </p:txBody>
      </p:sp>
    </p:spTree>
    <p:extLst>
      <p:ext uri="{BB962C8B-B14F-4D97-AF65-F5344CB8AC3E}">
        <p14:creationId xmlns:p14="http://schemas.microsoft.com/office/powerpoint/2010/main" val="15293414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7" name="Rectangle 21">
            <a:extLst>
              <a:ext uri="{FF2B5EF4-FFF2-40B4-BE49-F238E27FC236}">
                <a16:creationId xmlns:a16="http://schemas.microsoft.com/office/drawing/2014/main" id="{1A44C337-3893-4B29-A265-B1329150B6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grpSp>
        <p:nvGrpSpPr>
          <p:cNvPr id="51" name="Group 23">
            <a:extLst>
              <a:ext uri="{FF2B5EF4-FFF2-40B4-BE49-F238E27FC236}">
                <a16:creationId xmlns:a16="http://schemas.microsoft.com/office/drawing/2014/main" id="{81E0B358-1267-4844-8B3D-B7A279B417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36169" y="228600"/>
            <a:ext cx="2851523" cy="6638625"/>
            <a:chOff x="2487613" y="285750"/>
            <a:chExt cx="2428875" cy="5654676"/>
          </a:xfrm>
        </p:grpSpPr>
        <p:sp>
          <p:nvSpPr>
            <p:cNvPr id="25" name="Freeform 11">
              <a:extLst>
                <a:ext uri="{FF2B5EF4-FFF2-40B4-BE49-F238E27FC236}">
                  <a16:creationId xmlns:a16="http://schemas.microsoft.com/office/drawing/2014/main" id="{B24AA06A-F1A5-4BB3-9486-9AE7A53B3F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12">
              <a:extLst>
                <a:ext uri="{FF2B5EF4-FFF2-40B4-BE49-F238E27FC236}">
                  <a16:creationId xmlns:a16="http://schemas.microsoft.com/office/drawing/2014/main" id="{BDF97590-C600-44CB-9303-4A3679F516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7" name="Freeform 13">
              <a:extLst>
                <a:ext uri="{FF2B5EF4-FFF2-40B4-BE49-F238E27FC236}">
                  <a16:creationId xmlns:a16="http://schemas.microsoft.com/office/drawing/2014/main" id="{A9BBE156-3FFA-4DC4-8468-35BD28DDC6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8" name="Freeform 14">
              <a:extLst>
                <a:ext uri="{FF2B5EF4-FFF2-40B4-BE49-F238E27FC236}">
                  <a16:creationId xmlns:a16="http://schemas.microsoft.com/office/drawing/2014/main" id="{F7960DE5-3810-4B1E-B1E2-3BAFEA91ED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9" name="Freeform 15">
              <a:extLst>
                <a:ext uri="{FF2B5EF4-FFF2-40B4-BE49-F238E27FC236}">
                  <a16:creationId xmlns:a16="http://schemas.microsoft.com/office/drawing/2014/main" id="{359E957C-CE11-446F-8AA7-B3E98390B8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0" name="Freeform 16">
              <a:extLst>
                <a:ext uri="{FF2B5EF4-FFF2-40B4-BE49-F238E27FC236}">
                  <a16:creationId xmlns:a16="http://schemas.microsoft.com/office/drawing/2014/main" id="{A3E9FE34-CA9E-4443-BEBF-D1B9A1C6C2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1" name="Freeform 17">
              <a:extLst>
                <a:ext uri="{FF2B5EF4-FFF2-40B4-BE49-F238E27FC236}">
                  <a16:creationId xmlns:a16="http://schemas.microsoft.com/office/drawing/2014/main" id="{4F39D814-8A48-4509-BDEB-826F106591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2" name="Freeform 18">
              <a:extLst>
                <a:ext uri="{FF2B5EF4-FFF2-40B4-BE49-F238E27FC236}">
                  <a16:creationId xmlns:a16="http://schemas.microsoft.com/office/drawing/2014/main" id="{8C6D08C0-8C49-4B87-9CF4-A1F08714FA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3" name="Freeform 19">
              <a:extLst>
                <a:ext uri="{FF2B5EF4-FFF2-40B4-BE49-F238E27FC236}">
                  <a16:creationId xmlns:a16="http://schemas.microsoft.com/office/drawing/2014/main" id="{308C612B-4C0D-4863-B9CD-F86ABAA1B2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4" name="Freeform 20">
              <a:extLst>
                <a:ext uri="{FF2B5EF4-FFF2-40B4-BE49-F238E27FC236}">
                  <a16:creationId xmlns:a16="http://schemas.microsoft.com/office/drawing/2014/main" id="{600B1EC8-1B55-4390-A183-C33B5E2273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5" name="Freeform 21">
              <a:extLst>
                <a:ext uri="{FF2B5EF4-FFF2-40B4-BE49-F238E27FC236}">
                  <a16:creationId xmlns:a16="http://schemas.microsoft.com/office/drawing/2014/main" id="{1790A225-91E1-4BE5-A801-5F1E32721C5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6" name="Freeform 22">
              <a:extLst>
                <a:ext uri="{FF2B5EF4-FFF2-40B4-BE49-F238E27FC236}">
                  <a16:creationId xmlns:a16="http://schemas.microsoft.com/office/drawing/2014/main" id="{DFFC46A2-6BBF-47FD-BC17-5EE1DF7CB9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F44CA9C-80E8-44E1-A79C-D6EBFC73BC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677117" y="-786"/>
            <a:ext cx="2356675" cy="6854040"/>
            <a:chOff x="6627813" y="194833"/>
            <a:chExt cx="1952625" cy="5678918"/>
          </a:xfrm>
        </p:grpSpPr>
        <p:sp>
          <p:nvSpPr>
            <p:cNvPr id="39" name="Freeform 27">
              <a:extLst>
                <a:ext uri="{FF2B5EF4-FFF2-40B4-BE49-F238E27FC236}">
                  <a16:creationId xmlns:a16="http://schemas.microsoft.com/office/drawing/2014/main" id="{8CB9417F-98D9-4998-B00B-A5932E4C7D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0" name="Freeform 28">
              <a:extLst>
                <a:ext uri="{FF2B5EF4-FFF2-40B4-BE49-F238E27FC236}">
                  <a16:creationId xmlns:a16="http://schemas.microsoft.com/office/drawing/2014/main" id="{FA79AA3D-583E-4A1E-AF7E-CBD980F596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1" name="Freeform 29">
              <a:extLst>
                <a:ext uri="{FF2B5EF4-FFF2-40B4-BE49-F238E27FC236}">
                  <a16:creationId xmlns:a16="http://schemas.microsoft.com/office/drawing/2014/main" id="{D80C9F17-A6B2-4A12-BC77-F84264A66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2" name="Freeform 30">
              <a:extLst>
                <a:ext uri="{FF2B5EF4-FFF2-40B4-BE49-F238E27FC236}">
                  <a16:creationId xmlns:a16="http://schemas.microsoft.com/office/drawing/2014/main" id="{949C9A53-ED97-44CE-BDD5-ED24892116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3" name="Freeform 31">
              <a:extLst>
                <a:ext uri="{FF2B5EF4-FFF2-40B4-BE49-F238E27FC236}">
                  <a16:creationId xmlns:a16="http://schemas.microsoft.com/office/drawing/2014/main" id="{0F9FDAE7-225B-4072-8907-6EAA061744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4" name="Freeform 32">
              <a:extLst>
                <a:ext uri="{FF2B5EF4-FFF2-40B4-BE49-F238E27FC236}">
                  <a16:creationId xmlns:a16="http://schemas.microsoft.com/office/drawing/2014/main" id="{9D49818B-8EA3-4B41-9783-EFE0C618C3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5" name="Freeform 33">
              <a:extLst>
                <a:ext uri="{FF2B5EF4-FFF2-40B4-BE49-F238E27FC236}">
                  <a16:creationId xmlns:a16="http://schemas.microsoft.com/office/drawing/2014/main" id="{01903E65-D822-4457-B0A5-2F41682241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6" name="Freeform 34">
              <a:extLst>
                <a:ext uri="{FF2B5EF4-FFF2-40B4-BE49-F238E27FC236}">
                  <a16:creationId xmlns:a16="http://schemas.microsoft.com/office/drawing/2014/main" id="{A5CF9DAB-75BF-43D9-B1E7-817D1FAA00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7" name="Freeform 35">
              <a:extLst>
                <a:ext uri="{FF2B5EF4-FFF2-40B4-BE49-F238E27FC236}">
                  <a16:creationId xmlns:a16="http://schemas.microsoft.com/office/drawing/2014/main" id="{BB22916D-4BCF-4A4C-8714-A2564D34C3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8" name="Freeform 36">
              <a:extLst>
                <a:ext uri="{FF2B5EF4-FFF2-40B4-BE49-F238E27FC236}">
                  <a16:creationId xmlns:a16="http://schemas.microsoft.com/office/drawing/2014/main" id="{4CD9F734-569E-44E7-BD53-6214E0F18C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49" name="Freeform 37">
              <a:extLst>
                <a:ext uri="{FF2B5EF4-FFF2-40B4-BE49-F238E27FC236}">
                  <a16:creationId xmlns:a16="http://schemas.microsoft.com/office/drawing/2014/main" id="{7A5DAACB-2F42-40C8-BF6A-75B79299F9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50" name="Freeform 38">
              <a:extLst>
                <a:ext uri="{FF2B5EF4-FFF2-40B4-BE49-F238E27FC236}">
                  <a16:creationId xmlns:a16="http://schemas.microsoft.com/office/drawing/2014/main" id="{AD78E0F9-8568-4672-A22F-4ED5B1A96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1DEF2B2-5898-4DDC-A11D-4374F8BA0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55828" y="621447"/>
            <a:ext cx="5957769" cy="799731"/>
          </a:xfrm>
        </p:spPr>
        <p:txBody>
          <a:bodyPr>
            <a:normAutofit/>
          </a:bodyPr>
          <a:lstStyle/>
          <a:p>
            <a:r>
              <a:rPr lang="en-US" sz="2800" b="1" u="sng" dirty="0">
                <a:solidFill>
                  <a:srgbClr val="C00000"/>
                </a:solidFill>
              </a:rPr>
              <a:t>Fundraising: Revenue Projections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AA5CD610-ED7C-4CED-A9A1-174432C88A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5704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54" name="Freeform 11">
            <a:extLst>
              <a:ext uri="{FF2B5EF4-FFF2-40B4-BE49-F238E27FC236}">
                <a16:creationId xmlns:a16="http://schemas.microsoft.com/office/drawing/2014/main" id="{0C4379BF-8C7A-480A-BC36-DA55D92A93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4645704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7" name="Picture 6" descr="Person smoothening furniture">
            <a:extLst>
              <a:ext uri="{FF2B5EF4-FFF2-40B4-BE49-F238E27FC236}">
                <a16:creationId xmlns:a16="http://schemas.microsoft.com/office/drawing/2014/main" id="{2C8A1BC6-D96E-4078-8306-14C2ABCAAD0C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7268" r="27267" b="-2"/>
          <a:stretch/>
        </p:blipFill>
        <p:spPr>
          <a:xfrm>
            <a:off x="-1555" y="1731"/>
            <a:ext cx="4671091" cy="6858000"/>
          </a:xfrm>
          <a:prstGeom prst="rect">
            <a:avLst/>
          </a:prstGeom>
        </p:spPr>
      </p:pic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A38BAFA-F059-4288-B7FE-AE491D7D59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858534" y="1364076"/>
            <a:ext cx="7035490" cy="5489177"/>
          </a:xfrm>
        </p:spPr>
        <p:txBody>
          <a:bodyPr>
            <a:normAutofit fontScale="92500" lnSpcReduction="10000"/>
          </a:bodyPr>
          <a:lstStyle/>
          <a:p>
            <a:pPr indent="-228600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b="1" dirty="0"/>
              <a:t>Year 1 Forecast</a:t>
            </a:r>
          </a:p>
          <a:p>
            <a:pPr lvl="1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Costs= ~$120k-$250K/year</a:t>
            </a:r>
          </a:p>
          <a:p>
            <a:pPr lvl="1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Revenue Streams: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Merch: $15-$25 per item * 100 people= $1500-$2500</a:t>
            </a:r>
          </a:p>
          <a:p>
            <a:pPr lvl="3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Eco-Friendly Merch: Wristbands, Shirts, Hats, Cloth Bags, etc. 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1-1 consulting Services: $25-$100/</a:t>
            </a:r>
            <a:r>
              <a:rPr lang="en-US" sz="1800" b="1" dirty="0" err="1"/>
              <a:t>hr</a:t>
            </a:r>
            <a:r>
              <a:rPr lang="en-US" sz="1800" b="1" dirty="0"/>
              <a:t>/job * 100 people= $2,500-$10,000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Donations: $10 * 10,000 people= $100,000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Grants: $10-$50K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Corporate Social Responsibility (CSR) Campaigns/Sponsorship: $2-$10k/ campaign </a:t>
            </a:r>
          </a:p>
          <a:p>
            <a:pPr lvl="3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10% equity position for each Peacebuilder Social Enterprise launched (Also serves as the project’s CSR Campaign with built-in Partnership Opportunity)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Brand Ambassadors: $20k-60k/YR</a:t>
            </a:r>
          </a:p>
          <a:p>
            <a:pPr lvl="2">
              <a:lnSpc>
                <a:spcPct val="90000"/>
              </a:lnSpc>
              <a:buClr>
                <a:srgbClr val="C00000"/>
              </a:buClr>
              <a:buAutoNum type="arabicPeriod"/>
            </a:pPr>
            <a:r>
              <a:rPr lang="en-US" sz="1800" b="1" dirty="0"/>
              <a:t>Affiliate Marketing: $40-80K/YR</a:t>
            </a:r>
          </a:p>
          <a:p>
            <a:pPr marL="1600200" lvl="3" indent="-228600">
              <a:lnSpc>
                <a:spcPct val="90000"/>
              </a:lnSpc>
              <a:buClr>
                <a:srgbClr val="40E29F"/>
              </a:buClr>
              <a:buAutoNum type="arabicPeriod"/>
            </a:pPr>
            <a:endParaRPr lang="en-US" sz="1300" b="1" dirty="0"/>
          </a:p>
          <a:p>
            <a:pPr>
              <a:lnSpc>
                <a:spcPct val="90000"/>
              </a:lnSpc>
              <a:buClr>
                <a:srgbClr val="40E29F"/>
              </a:buClr>
            </a:pPr>
            <a:endParaRPr lang="en-US" sz="1300" dirty="0"/>
          </a:p>
        </p:txBody>
      </p:sp>
    </p:spTree>
    <p:extLst>
      <p:ext uri="{BB962C8B-B14F-4D97-AF65-F5344CB8AC3E}">
        <p14:creationId xmlns:p14="http://schemas.microsoft.com/office/powerpoint/2010/main" val="35084139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chemeClr val="bg2">
                <a:tint val="90000"/>
                <a:satMod val="92000"/>
                <a:lumMod val="120000"/>
              </a:schemeClr>
            </a:gs>
            <a:gs pos="100000">
              <a:schemeClr val="bg2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6" name="Rectangle 85">
            <a:extLst>
              <a:ext uri="{FF2B5EF4-FFF2-40B4-BE49-F238E27FC236}">
                <a16:creationId xmlns:a16="http://schemas.microsoft.com/office/drawing/2014/main" id="{1A44C337-3893-4B29-A265-B1329150B6A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7620" y="-1"/>
            <a:ext cx="12207240" cy="685800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81E0B358-1267-4844-8B3D-B7A279B4175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836169" y="228600"/>
            <a:ext cx="2851523" cy="6638625"/>
            <a:chOff x="2487613" y="285750"/>
            <a:chExt cx="2428875" cy="5654676"/>
          </a:xfrm>
        </p:grpSpPr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B24AA06A-F1A5-4BB3-9486-9AE7A53B3F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BDF97590-C600-44CB-9303-4A3679F516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A9BBE156-3FFA-4DC4-8468-35BD28DDC6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F7960DE5-3810-4B1E-B1E2-3BAFEA91ED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359E957C-CE11-446F-8AA7-B3E98390B8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A3E9FE34-CA9E-4443-BEBF-D1B9A1C6C2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4F39D814-8A48-4509-BDEB-826F106591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8C6D08C0-8C49-4B87-9CF4-A1F08714FA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308C612B-4C0D-4863-B9CD-F86ABAA1B2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600B1EC8-1B55-4390-A183-C33B5E2273B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99" name="Freeform 21">
              <a:extLst>
                <a:ext uri="{FF2B5EF4-FFF2-40B4-BE49-F238E27FC236}">
                  <a16:creationId xmlns:a16="http://schemas.microsoft.com/office/drawing/2014/main" id="{1790A225-91E1-4BE5-A801-5F1E32721C5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DFFC46A2-6BBF-47FD-BC17-5EE1DF7CB9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AF44CA9C-80E8-44E1-A79C-D6EBFC73BCA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4677117" y="-786"/>
            <a:ext cx="2356675" cy="6854040"/>
            <a:chOff x="6627813" y="194833"/>
            <a:chExt cx="1952625" cy="5678918"/>
          </a:xfrm>
        </p:grpSpPr>
        <p:sp>
          <p:nvSpPr>
            <p:cNvPr id="103" name="Freeform 27">
              <a:extLst>
                <a:ext uri="{FF2B5EF4-FFF2-40B4-BE49-F238E27FC236}">
                  <a16:creationId xmlns:a16="http://schemas.microsoft.com/office/drawing/2014/main" id="{8CB9417F-98D9-4998-B00B-A5932E4C7D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04" name="Freeform 28">
              <a:extLst>
                <a:ext uri="{FF2B5EF4-FFF2-40B4-BE49-F238E27FC236}">
                  <a16:creationId xmlns:a16="http://schemas.microsoft.com/office/drawing/2014/main" id="{FA79AA3D-583E-4A1E-AF7E-CBD980F596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05" name="Freeform 29">
              <a:extLst>
                <a:ext uri="{FF2B5EF4-FFF2-40B4-BE49-F238E27FC236}">
                  <a16:creationId xmlns:a16="http://schemas.microsoft.com/office/drawing/2014/main" id="{D80C9F17-A6B2-4A12-BC77-F84264A669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06" name="Freeform 30">
              <a:extLst>
                <a:ext uri="{FF2B5EF4-FFF2-40B4-BE49-F238E27FC236}">
                  <a16:creationId xmlns:a16="http://schemas.microsoft.com/office/drawing/2014/main" id="{949C9A53-ED97-44CE-BDD5-ED24892116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07" name="Freeform 31">
              <a:extLst>
                <a:ext uri="{FF2B5EF4-FFF2-40B4-BE49-F238E27FC236}">
                  <a16:creationId xmlns:a16="http://schemas.microsoft.com/office/drawing/2014/main" id="{0F9FDAE7-225B-4072-8907-6EAA061744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08" name="Freeform 32">
              <a:extLst>
                <a:ext uri="{FF2B5EF4-FFF2-40B4-BE49-F238E27FC236}">
                  <a16:creationId xmlns:a16="http://schemas.microsoft.com/office/drawing/2014/main" id="{9D49818B-8EA3-4B41-9783-EFE0C618C3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09" name="Freeform 33">
              <a:extLst>
                <a:ext uri="{FF2B5EF4-FFF2-40B4-BE49-F238E27FC236}">
                  <a16:creationId xmlns:a16="http://schemas.microsoft.com/office/drawing/2014/main" id="{01903E65-D822-4457-B0A5-2F41682241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10" name="Freeform 34">
              <a:extLst>
                <a:ext uri="{FF2B5EF4-FFF2-40B4-BE49-F238E27FC236}">
                  <a16:creationId xmlns:a16="http://schemas.microsoft.com/office/drawing/2014/main" id="{A5CF9DAB-75BF-43D9-B1E7-817D1FAA00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11" name="Freeform 35">
              <a:extLst>
                <a:ext uri="{FF2B5EF4-FFF2-40B4-BE49-F238E27FC236}">
                  <a16:creationId xmlns:a16="http://schemas.microsoft.com/office/drawing/2014/main" id="{BB22916D-4BCF-4A4C-8714-A2564D34C3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12" name="Freeform 36">
              <a:extLst>
                <a:ext uri="{FF2B5EF4-FFF2-40B4-BE49-F238E27FC236}">
                  <a16:creationId xmlns:a16="http://schemas.microsoft.com/office/drawing/2014/main" id="{4CD9F734-569E-44E7-BD53-6214E0F18C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13" name="Freeform 37">
              <a:extLst>
                <a:ext uri="{FF2B5EF4-FFF2-40B4-BE49-F238E27FC236}">
                  <a16:creationId xmlns:a16="http://schemas.microsoft.com/office/drawing/2014/main" id="{7A5DAACB-2F42-40C8-BF6A-75B79299F9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14" name="Freeform 38">
              <a:extLst>
                <a:ext uri="{FF2B5EF4-FFF2-40B4-BE49-F238E27FC236}">
                  <a16:creationId xmlns:a16="http://schemas.microsoft.com/office/drawing/2014/main" id="{AD78E0F9-8568-4672-A22F-4ED5B1A96F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1DEF2B2-5898-4DDC-A11D-4374F8BA03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99850" y="453968"/>
            <a:ext cx="5021516" cy="1280890"/>
          </a:xfrm>
        </p:spPr>
        <p:txBody>
          <a:bodyPr>
            <a:normAutofit/>
          </a:bodyPr>
          <a:lstStyle/>
          <a:p>
            <a:r>
              <a:rPr lang="en-US" b="1" u="sng" dirty="0">
                <a:solidFill>
                  <a:srgbClr val="C00000"/>
                </a:solidFill>
              </a:rPr>
              <a:t>Marketing Plan</a:t>
            </a: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AA5CD610-ED7C-4CED-A9A1-174432C88A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645704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118" name="Freeform 11">
            <a:extLst>
              <a:ext uri="{FF2B5EF4-FFF2-40B4-BE49-F238E27FC236}">
                <a16:creationId xmlns:a16="http://schemas.microsoft.com/office/drawing/2014/main" id="{0C4379BF-8C7A-480A-BC36-DA55D92A935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flipV="1">
            <a:off x="4645704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pic>
        <p:nvPicPr>
          <p:cNvPr id="5" name="Picture 4" descr="Vegetables on display at a market">
            <a:extLst>
              <a:ext uri="{FF2B5EF4-FFF2-40B4-BE49-F238E27FC236}">
                <a16:creationId xmlns:a16="http://schemas.microsoft.com/office/drawing/2014/main" id="{CB24AD92-D725-490D-96D7-390527F15BE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3599" r="20935" b="-2"/>
          <a:stretch/>
        </p:blipFill>
        <p:spPr>
          <a:xfrm>
            <a:off x="-1555" y="1731"/>
            <a:ext cx="4671091" cy="6858000"/>
          </a:xfrm>
          <a:prstGeom prst="rect">
            <a:avLst/>
          </a:prstGeom>
        </p:spPr>
      </p:pic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A38BAFA-F059-4288-B7FE-AE491D7D59E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953584" y="1293808"/>
            <a:ext cx="7132182" cy="5631717"/>
          </a:xfrm>
        </p:spPr>
        <p:txBody>
          <a:bodyPr>
            <a:normAutofit fontScale="92500" lnSpcReduction="10000"/>
          </a:bodyPr>
          <a:lstStyle/>
          <a:p>
            <a:pPr indent="-228600">
              <a:lnSpc>
                <a:spcPct val="90000"/>
              </a:lnSpc>
              <a:buAutoNum type="arabicPeriod"/>
            </a:pPr>
            <a:r>
              <a:rPr lang="en-US" sz="1600" b="1" dirty="0"/>
              <a:t>Marketing objectives: Build Awareness and Recruit New Peacebuilders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Grow Facebook Group to 1000 members by December 2021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Grow Instagram Account to 1000 members- Dec ‘21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Grow YouTube Subscribers to 1000</a:t>
            </a:r>
          </a:p>
          <a:p>
            <a:pPr indent="-228600">
              <a:lnSpc>
                <a:spcPct val="90000"/>
              </a:lnSpc>
              <a:buAutoNum type="arabicPeriod"/>
            </a:pPr>
            <a:r>
              <a:rPr lang="en-US" sz="1600" b="1" dirty="0"/>
              <a:t>Target Audiences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Nonprofits/Volunteers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Entrepreneurs/Career </a:t>
            </a:r>
            <a:r>
              <a:rPr lang="en-US" b="1" dirty="0" err="1"/>
              <a:t>Transitioners</a:t>
            </a:r>
            <a:r>
              <a:rPr lang="en-US" b="1" dirty="0"/>
              <a:t> </a:t>
            </a:r>
          </a:p>
          <a:p>
            <a:pPr indent="-228600">
              <a:lnSpc>
                <a:spcPct val="90000"/>
              </a:lnSpc>
              <a:buAutoNum type="arabicPeriod"/>
            </a:pPr>
            <a:r>
              <a:rPr lang="en-US" sz="1600" b="1" dirty="0"/>
              <a:t>Implementation Plan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Social Media Manager and Volunteers will spend 1 hour a day conducting social media outreach and lead generation on Facebook, Instagram, and YouTube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YouTube Peacebuilder Channel- 2-3 episodes a week featuring interviews and live social impact project management consultations</a:t>
            </a:r>
          </a:p>
          <a:p>
            <a:pPr indent="-228600">
              <a:lnSpc>
                <a:spcPct val="90000"/>
              </a:lnSpc>
              <a:buAutoNum type="arabicPeriod"/>
            </a:pPr>
            <a:r>
              <a:rPr lang="en-US" sz="1600" b="1" dirty="0"/>
              <a:t>Expected Results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2% conversion rate for new Peacebuilder Projects= 20 new Projects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Brand Awareness enables affiliate marketing/fundraising/education outcomes</a:t>
            </a:r>
          </a:p>
          <a:p>
            <a:pPr lvl="1" indent="-228600">
              <a:lnSpc>
                <a:spcPct val="90000"/>
              </a:lnSpc>
              <a:buAutoNum type="arabicPeriod"/>
            </a:pPr>
            <a:r>
              <a:rPr lang="en-US" b="1" dirty="0"/>
              <a:t>Drive traffic to merch store: 10% conversion rate= 100 sales= $2,500</a:t>
            </a:r>
            <a:endParaRPr lang="en-US" dirty="0"/>
          </a:p>
          <a:p>
            <a:pPr lvl="2">
              <a:lnSpc>
                <a:spcPct val="90000"/>
              </a:lnSpc>
              <a:buAutoNum type="arabicPeriod"/>
            </a:pPr>
            <a:endParaRPr lang="en-US" sz="1600" b="1" dirty="0"/>
          </a:p>
        </p:txBody>
      </p:sp>
    </p:spTree>
    <p:extLst>
      <p:ext uri="{BB962C8B-B14F-4D97-AF65-F5344CB8AC3E}">
        <p14:creationId xmlns:p14="http://schemas.microsoft.com/office/powerpoint/2010/main" val="417620556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93FA15E-E164-4F18-AD73-659BC6F47E99}"/>
              </a:ext>
            </a:extLst>
          </p:cNvPr>
          <p:cNvSpPr txBox="1"/>
          <p:nvPr/>
        </p:nvSpPr>
        <p:spPr>
          <a:xfrm>
            <a:off x="185266" y="788896"/>
            <a:ext cx="1522153" cy="335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ORG CHART</a:t>
            </a:r>
          </a:p>
        </p:txBody>
      </p:sp>
      <p:graphicFrame>
        <p:nvGraphicFramePr>
          <p:cNvPr id="2" name="Diagram 1"/>
          <p:cNvGraphicFramePr/>
          <p:nvPr>
            <p:extLst>
              <p:ext uri="{D42A27DB-BD31-4B8C-83A1-F6EECF244321}">
                <p14:modId xmlns:p14="http://schemas.microsoft.com/office/powerpoint/2010/main" val="2848244017"/>
              </p:ext>
            </p:extLst>
          </p:nvPr>
        </p:nvGraphicFramePr>
        <p:xfrm>
          <a:off x="702861" y="1124793"/>
          <a:ext cx="10863618" cy="567179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F82B8437-A82B-4BFB-AD4B-8251C88EEF91}"/>
              </a:ext>
            </a:extLst>
          </p:cNvPr>
          <p:cNvSpPr txBox="1"/>
          <p:nvPr/>
        </p:nvSpPr>
        <p:spPr>
          <a:xfrm>
            <a:off x="1917510" y="158894"/>
            <a:ext cx="805217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u="sng" dirty="0">
                <a:solidFill>
                  <a:srgbClr val="C00000"/>
                </a:solidFill>
              </a:rPr>
              <a:t>Board of Directors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14F9014-8E18-401D-B185-A4D7DF943CC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66030" y="1008787"/>
            <a:ext cx="1908083" cy="1700853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610F8052-6C49-4C32-A5C5-606B0DE9B061}"/>
              </a:ext>
            </a:extLst>
          </p:cNvPr>
          <p:cNvPicPr>
            <a:picLocks noChangeAspect="1"/>
          </p:cNvPicPr>
          <p:nvPr/>
        </p:nvPicPr>
        <p:blipFill rotWithShape="1">
          <a:blip r:embed="rId9"/>
          <a:srcRect r="57294" b="21440"/>
          <a:stretch/>
        </p:blipFill>
        <p:spPr>
          <a:xfrm>
            <a:off x="429906" y="2923785"/>
            <a:ext cx="1733263" cy="1962113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24366139-21BB-48D1-8EF8-90BCFC2FCF38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856442" y="1008787"/>
            <a:ext cx="1683343" cy="181578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F2FD5FF7-17FF-4E0E-8A4A-8F231D0DE558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300891" y="2824576"/>
            <a:ext cx="1733263" cy="1982263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  <p:extLst>
      <p:ext uri="{BB962C8B-B14F-4D97-AF65-F5344CB8AC3E}">
        <p14:creationId xmlns:p14="http://schemas.microsoft.com/office/powerpoint/2010/main" val="3898699723"/>
      </p:ext>
    </p:extLst>
  </p:cSld>
  <p:clrMapOvr>
    <a:masterClrMapping/>
  </p:clrMapOvr>
</p:sld>
</file>

<file path=ppt/theme/theme1.xml><?xml version="1.0" encoding="utf-8"?>
<a:theme xmlns:a="http://schemas.openxmlformats.org/drawingml/2006/main" name="Wisp">
  <a:themeElements>
    <a:clrScheme name="Wisp">
      <a:dk1>
        <a:sysClr val="windowText" lastClr="000000"/>
      </a:dk1>
      <a:lt1>
        <a:sysClr val="window" lastClr="FFFFFF"/>
      </a:lt1>
      <a:dk2>
        <a:srgbClr val="766F54"/>
      </a:dk2>
      <a:lt2>
        <a:srgbClr val="E3EACF"/>
      </a:lt2>
      <a:accent1>
        <a:srgbClr val="A53010"/>
      </a:accent1>
      <a:accent2>
        <a:srgbClr val="DE7E18"/>
      </a:accent2>
      <a:accent3>
        <a:srgbClr val="9F8351"/>
      </a:accent3>
      <a:accent4>
        <a:srgbClr val="728653"/>
      </a:accent4>
      <a:accent5>
        <a:srgbClr val="92AA4C"/>
      </a:accent5>
      <a:accent6>
        <a:srgbClr val="6AAC91"/>
      </a:accent6>
      <a:hlink>
        <a:srgbClr val="FB4A18"/>
      </a:hlink>
      <a:folHlink>
        <a:srgbClr val="FB9318"/>
      </a:folHlink>
    </a:clrScheme>
    <a:fontScheme name="Wisp">
      <a:maj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Wisp">
      <a:fillStyleLst>
        <a:solidFill>
          <a:schemeClr val="phClr"/>
        </a:solidFill>
        <a:solidFill>
          <a:schemeClr val="phClr">
            <a:tint val="70000"/>
            <a:lumMod val="104000"/>
          </a:schemeClr>
        </a:soli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8000"/>
                <a:lumMod val="9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222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2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60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satMod val="92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Wisp" id="{7CB32D59-10C0-40DD-B7BD-2E94284A981C}" vid="{24B1A44C-C006-48B2-A4D7-E5549B3D8CD4}"/>
    </a:ext>
  </a:extLst>
</a:theme>
</file>

<file path=ppt/theme/theme2.xml><?xml version="1.0" encoding="utf-8"?>
<a:theme xmlns:a="http://schemas.openxmlformats.org/drawingml/2006/main" name="1_Wisp">
  <a:themeElements>
    <a:clrScheme name="Wisp">
      <a:dk1>
        <a:sysClr val="windowText" lastClr="000000"/>
      </a:dk1>
      <a:lt1>
        <a:sysClr val="window" lastClr="FFFFFF"/>
      </a:lt1>
      <a:dk2>
        <a:srgbClr val="766F54"/>
      </a:dk2>
      <a:lt2>
        <a:srgbClr val="E3EACF"/>
      </a:lt2>
      <a:accent1>
        <a:srgbClr val="A53010"/>
      </a:accent1>
      <a:accent2>
        <a:srgbClr val="DE7E18"/>
      </a:accent2>
      <a:accent3>
        <a:srgbClr val="9F8351"/>
      </a:accent3>
      <a:accent4>
        <a:srgbClr val="728653"/>
      </a:accent4>
      <a:accent5>
        <a:srgbClr val="92AA4C"/>
      </a:accent5>
      <a:accent6>
        <a:srgbClr val="6AAC91"/>
      </a:accent6>
      <a:hlink>
        <a:srgbClr val="FB4A18"/>
      </a:hlink>
      <a:folHlink>
        <a:srgbClr val="FB9318"/>
      </a:folHlink>
    </a:clrScheme>
    <a:fontScheme name="Wisp">
      <a:maj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Wisp">
      <a:fillStyleLst>
        <a:solidFill>
          <a:schemeClr val="phClr"/>
        </a:solidFill>
        <a:solidFill>
          <a:schemeClr val="phClr">
            <a:tint val="70000"/>
            <a:lumMod val="104000"/>
          </a:schemeClr>
        </a:soli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8000"/>
                <a:lumMod val="9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222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2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60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satMod val="92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Wisp" id="{7CB32D59-10C0-40DD-B7BD-2E94284A981C}" vid="{24B1A44C-C006-48B2-A4D7-E5549B3D8CD4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3449</TotalTime>
  <Words>1590</Words>
  <Application>Microsoft Office PowerPoint</Application>
  <PresentationFormat>Widescreen</PresentationFormat>
  <Paragraphs>197</Paragraphs>
  <Slides>15</Slides>
  <Notes>8</Notes>
  <HiddenSlides>1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15</vt:i4>
      </vt:variant>
    </vt:vector>
  </HeadingPairs>
  <TitlesOfParts>
    <vt:vector size="24" baseType="lpstr">
      <vt:lpstr>Arial</vt:lpstr>
      <vt:lpstr>Calibri</vt:lpstr>
      <vt:lpstr>Century Gothic</vt:lpstr>
      <vt:lpstr>Corbel</vt:lpstr>
      <vt:lpstr>Quattrocento</vt:lpstr>
      <vt:lpstr>Times New Roman</vt:lpstr>
      <vt:lpstr>Wingdings 3</vt:lpstr>
      <vt:lpstr>Wisp</vt:lpstr>
      <vt:lpstr>1_Wisp</vt:lpstr>
      <vt:lpstr>Christopher Andrade Founder &amp; CEO</vt:lpstr>
      <vt:lpstr>The “Need” &amp; The “Why”</vt:lpstr>
      <vt:lpstr>PowerPoint Presentation</vt:lpstr>
      <vt:lpstr>The Peacebuilder Program:  Turning Your Ideas into Impact </vt:lpstr>
      <vt:lpstr>Budget</vt:lpstr>
      <vt:lpstr>PowerPoint Presentation</vt:lpstr>
      <vt:lpstr>Fundraising: Revenue Projections</vt:lpstr>
      <vt:lpstr>Marketing Plan</vt:lpstr>
      <vt:lpstr>PowerPoint Presentation</vt:lpstr>
      <vt:lpstr>Success Metrics</vt:lpstr>
      <vt:lpstr>Partnerships</vt:lpstr>
      <vt:lpstr>What’s Next: Timeline &amp; Milestones</vt:lpstr>
      <vt:lpstr>Our Ask:</vt:lpstr>
      <vt:lpstr>More Information &amp; Becoming a Peacebuilder:</vt:lpstr>
      <vt:lpstr>References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Christopher Andrade Founder &amp; CEO</dc:title>
  <dc:creator>Chris A</dc:creator>
  <cp:lastModifiedBy>Chris A</cp:lastModifiedBy>
  <cp:revision>78</cp:revision>
  <dcterms:created xsi:type="dcterms:W3CDTF">2021-01-26T02:46:25Z</dcterms:created>
  <dcterms:modified xsi:type="dcterms:W3CDTF">2021-07-15T15:16:32Z</dcterms:modified>
</cp:coreProperties>
</file>