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  <p:sldMasterId id="2147483705" r:id="rId2"/>
  </p:sldMasterIdLst>
  <p:notesMasterIdLst>
    <p:notesMasterId r:id="rId21"/>
  </p:notesMasterIdLst>
  <p:sldIdLst>
    <p:sldId id="256" r:id="rId3"/>
    <p:sldId id="257" r:id="rId4"/>
    <p:sldId id="279" r:id="rId5"/>
    <p:sldId id="289" r:id="rId6"/>
    <p:sldId id="280" r:id="rId7"/>
    <p:sldId id="281" r:id="rId8"/>
    <p:sldId id="283" r:id="rId9"/>
    <p:sldId id="282" r:id="rId10"/>
    <p:sldId id="284" r:id="rId11"/>
    <p:sldId id="277" r:id="rId12"/>
    <p:sldId id="285" r:id="rId13"/>
    <p:sldId id="286" r:id="rId14"/>
    <p:sldId id="288" r:id="rId15"/>
    <p:sldId id="287" r:id="rId16"/>
    <p:sldId id="290" r:id="rId17"/>
    <p:sldId id="292" r:id="rId18"/>
    <p:sldId id="291" r:id="rId19"/>
    <p:sldId id="278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Sarabun" panose="020B0604020202020204" charset="-34"/>
      <p:regular r:id="rId30"/>
      <p:bold r:id="rId31"/>
      <p:italic r:id="rId32"/>
      <p:boldItalic r:id="rId33"/>
    </p:embeddedFont>
    <p:embeddedFont>
      <p:font typeface="Sofia" panose="020B0604020202020204" charset="0"/>
      <p:regular r:id="rId34"/>
    </p:embeddedFont>
    <p:embeddedFont>
      <p:font typeface="Tahoma" panose="020B0604030504040204" pitchFamily="3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54" autoAdjust="0"/>
  </p:normalViewPr>
  <p:slideViewPr>
    <p:cSldViewPr snapToGrid="0">
      <p:cViewPr varScale="1">
        <p:scale>
          <a:sx n="103" d="100"/>
          <a:sy n="103" d="100"/>
        </p:scale>
        <p:origin x="450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26DF12-A6CC-4032-8C96-3F51E0AB23D3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378893-4209-4F66-818E-6A297BB5DAB2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Senior Program Manager</a:t>
          </a:r>
        </a:p>
      </dgm:t>
    </dgm:pt>
    <dgm:pt modelId="{EB662740-B3CC-4EA3-99E7-9203BB36DDFF}" type="parTrans" cxnId="{21540031-725C-48E6-B3FD-5264E39D4CD8}">
      <dgm:prSet/>
      <dgm:spPr/>
      <dgm:t>
        <a:bodyPr/>
        <a:lstStyle/>
        <a:p>
          <a:endParaRPr lang="en-US"/>
        </a:p>
      </dgm:t>
    </dgm:pt>
    <dgm:pt modelId="{92CC773E-C345-4F8C-A46E-27877E90E395}" type="sibTrans" cxnId="{21540031-725C-48E6-B3FD-5264E39D4CD8}">
      <dgm:prSet/>
      <dgm:spPr/>
      <dgm:t>
        <a:bodyPr/>
        <a:lstStyle/>
        <a:p>
          <a:endParaRPr lang="en-US"/>
        </a:p>
      </dgm:t>
    </dgm:pt>
    <dgm:pt modelId="{0FAABDDD-1B62-4FBD-BABA-8A79FB218F06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1x FIR</a:t>
          </a:r>
        </a:p>
      </dgm:t>
    </dgm:pt>
    <dgm:pt modelId="{CC27217E-1E46-4CF7-A7FA-325B8DFCC4D3}" type="parTrans" cxnId="{93BF9815-8EAD-448A-B11C-E73DFAAF50FF}">
      <dgm:prSet/>
      <dgm:spPr/>
      <dgm:t>
        <a:bodyPr/>
        <a:lstStyle/>
        <a:p>
          <a:endParaRPr lang="en-US"/>
        </a:p>
      </dgm:t>
    </dgm:pt>
    <dgm:pt modelId="{BC1DB0EE-CC9B-4605-9170-332BD2928B6E}" type="sibTrans" cxnId="{93BF9815-8EAD-448A-B11C-E73DFAAF50FF}">
      <dgm:prSet/>
      <dgm:spPr/>
      <dgm:t>
        <a:bodyPr/>
        <a:lstStyle/>
        <a:p>
          <a:endParaRPr lang="en-US"/>
        </a:p>
      </dgm:t>
    </dgm:pt>
    <dgm:pt modelId="{ADCD62E1-879F-4F72-8D2E-F4AF0E45E6CB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L2 C.A.</a:t>
          </a:r>
        </a:p>
      </dgm:t>
    </dgm:pt>
    <dgm:pt modelId="{008E0418-5704-4D6E-9F56-6E84B02FF723}" type="parTrans" cxnId="{5E385324-6DF8-4D23-8540-A0FDC1CF0463}">
      <dgm:prSet/>
      <dgm:spPr/>
      <dgm:t>
        <a:bodyPr/>
        <a:lstStyle/>
        <a:p>
          <a:endParaRPr lang="en-US"/>
        </a:p>
      </dgm:t>
    </dgm:pt>
    <dgm:pt modelId="{35792CAD-97AB-4E17-A785-FD456A9F1BB0}" type="sibTrans" cxnId="{5E385324-6DF8-4D23-8540-A0FDC1CF0463}">
      <dgm:prSet/>
      <dgm:spPr/>
      <dgm:t>
        <a:bodyPr/>
        <a:lstStyle/>
        <a:p>
          <a:endParaRPr lang="en-US"/>
        </a:p>
      </dgm:t>
    </dgm:pt>
    <dgm:pt modelId="{5826B2D0-94C2-47D3-B86D-D3133D24B3F0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L2 C.A.</a:t>
          </a:r>
        </a:p>
      </dgm:t>
    </dgm:pt>
    <dgm:pt modelId="{5C09770C-136F-4A0A-B10B-6CBD31E53020}" type="parTrans" cxnId="{A98364D7-4E81-4765-8D4B-044298E26501}">
      <dgm:prSet/>
      <dgm:spPr/>
      <dgm:t>
        <a:bodyPr/>
        <a:lstStyle/>
        <a:p>
          <a:endParaRPr lang="en-US"/>
        </a:p>
      </dgm:t>
    </dgm:pt>
    <dgm:pt modelId="{71BA9FB2-6882-4CA3-9266-12644131F820}" type="sibTrans" cxnId="{A98364D7-4E81-4765-8D4B-044298E26501}">
      <dgm:prSet/>
      <dgm:spPr/>
      <dgm:t>
        <a:bodyPr/>
        <a:lstStyle/>
        <a:p>
          <a:endParaRPr lang="en-US"/>
        </a:p>
      </dgm:t>
    </dgm:pt>
    <dgm:pt modelId="{561D2D9C-284E-44F6-9611-8ECDBCC7F468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L2 C.A.</a:t>
          </a:r>
        </a:p>
      </dgm:t>
    </dgm:pt>
    <dgm:pt modelId="{9480678A-642E-4599-9D08-A2A1BA78574E}" type="parTrans" cxnId="{E4D01C6F-8160-45E7-AB4B-D4485DEDE996}">
      <dgm:prSet/>
      <dgm:spPr/>
      <dgm:t>
        <a:bodyPr/>
        <a:lstStyle/>
        <a:p>
          <a:endParaRPr lang="en-US"/>
        </a:p>
      </dgm:t>
    </dgm:pt>
    <dgm:pt modelId="{63873E77-4D0E-44D0-A520-4C0EF7AA9AB6}" type="sibTrans" cxnId="{E4D01C6F-8160-45E7-AB4B-D4485DEDE996}">
      <dgm:prSet/>
      <dgm:spPr/>
      <dgm:t>
        <a:bodyPr/>
        <a:lstStyle/>
        <a:p>
          <a:endParaRPr lang="en-US"/>
        </a:p>
      </dgm:t>
    </dgm:pt>
    <dgm:pt modelId="{D7B4D8E6-475C-4B59-8AA4-31AB30ED0431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L2 C.A.</a:t>
          </a:r>
        </a:p>
      </dgm:t>
    </dgm:pt>
    <dgm:pt modelId="{1E0B89F7-1B89-4054-B13C-4EBDE568AE6E}" type="parTrans" cxnId="{0F930709-6867-42A3-BB12-C54E8D60F883}">
      <dgm:prSet/>
      <dgm:spPr/>
      <dgm:t>
        <a:bodyPr/>
        <a:lstStyle/>
        <a:p>
          <a:endParaRPr lang="en-US"/>
        </a:p>
      </dgm:t>
    </dgm:pt>
    <dgm:pt modelId="{D304A596-FE86-4E4C-83E3-2050FA258613}" type="sibTrans" cxnId="{0F930709-6867-42A3-BB12-C54E8D60F883}">
      <dgm:prSet/>
      <dgm:spPr/>
      <dgm:t>
        <a:bodyPr/>
        <a:lstStyle/>
        <a:p>
          <a:endParaRPr lang="en-US"/>
        </a:p>
      </dgm:t>
    </dgm:pt>
    <dgm:pt modelId="{7FA735A9-98BE-4ECF-B1F2-A3DCCFC2E57E}">
      <dgm:prSet phldrT="[Text]"/>
      <dgm:spPr/>
      <dgm:t>
        <a:bodyPr/>
        <a:lstStyle/>
        <a:p>
          <a:r>
            <a:rPr lang="en-US">
              <a:latin typeface="Poppins" panose="020B0604020202020204" charset="0"/>
              <a:cs typeface="Poppins" panose="020B0604020202020204" charset="0"/>
            </a:rPr>
            <a:t>L1 C.A.</a:t>
          </a:r>
          <a:endParaRPr lang="en-US" dirty="0">
            <a:latin typeface="Poppins" panose="020B0604020202020204" charset="0"/>
            <a:cs typeface="Poppins" panose="020B0604020202020204" charset="0"/>
          </a:endParaRPr>
        </a:p>
      </dgm:t>
    </dgm:pt>
    <dgm:pt modelId="{934FBED0-1DE0-45A3-A60F-D6FDDD04629F}" type="parTrans" cxnId="{9AC04A53-EF1B-4BB5-9F1A-3CC7D9C9DBB5}">
      <dgm:prSet/>
      <dgm:spPr/>
      <dgm:t>
        <a:bodyPr/>
        <a:lstStyle/>
        <a:p>
          <a:endParaRPr lang="en-US"/>
        </a:p>
      </dgm:t>
    </dgm:pt>
    <dgm:pt modelId="{AE1D75DF-5FDF-453C-A1B1-045B971BFB46}" type="sibTrans" cxnId="{9AC04A53-EF1B-4BB5-9F1A-3CC7D9C9DBB5}">
      <dgm:prSet/>
      <dgm:spPr/>
      <dgm:t>
        <a:bodyPr/>
        <a:lstStyle/>
        <a:p>
          <a:endParaRPr lang="en-US"/>
        </a:p>
      </dgm:t>
    </dgm:pt>
    <dgm:pt modelId="{6CD4CA59-C0E0-4B9B-A5C5-07DCB7F9A6BE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L1 C.A.</a:t>
          </a:r>
        </a:p>
      </dgm:t>
    </dgm:pt>
    <dgm:pt modelId="{200795BD-F1C1-47C3-926C-3127E6213238}" type="parTrans" cxnId="{AD764EDE-17A2-442B-9D09-8DAB2A001E72}">
      <dgm:prSet/>
      <dgm:spPr/>
      <dgm:t>
        <a:bodyPr/>
        <a:lstStyle/>
        <a:p>
          <a:endParaRPr lang="en-US"/>
        </a:p>
      </dgm:t>
    </dgm:pt>
    <dgm:pt modelId="{B42F82AB-76D2-4ED7-9925-A3B21F64A8B5}" type="sibTrans" cxnId="{AD764EDE-17A2-442B-9D09-8DAB2A001E72}">
      <dgm:prSet/>
      <dgm:spPr/>
      <dgm:t>
        <a:bodyPr/>
        <a:lstStyle/>
        <a:p>
          <a:endParaRPr lang="en-US"/>
        </a:p>
      </dgm:t>
    </dgm:pt>
    <dgm:pt modelId="{3829377A-953A-4DDB-B311-523EBBE34DB1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Peacemaker</a:t>
          </a:r>
        </a:p>
      </dgm:t>
    </dgm:pt>
    <dgm:pt modelId="{B4FC0BCB-28FF-4E48-9B5B-1E43EF9CF2CC}" type="parTrans" cxnId="{3C6DF2B2-F4DD-48F8-882D-E8DE1A1744AA}">
      <dgm:prSet/>
      <dgm:spPr/>
      <dgm:t>
        <a:bodyPr/>
        <a:lstStyle/>
        <a:p>
          <a:endParaRPr lang="en-US"/>
        </a:p>
      </dgm:t>
    </dgm:pt>
    <dgm:pt modelId="{1727BC26-4FDC-4340-88EA-44E819967D39}" type="sibTrans" cxnId="{3C6DF2B2-F4DD-48F8-882D-E8DE1A1744AA}">
      <dgm:prSet/>
      <dgm:spPr/>
      <dgm:t>
        <a:bodyPr/>
        <a:lstStyle/>
        <a:p>
          <a:endParaRPr lang="en-US"/>
        </a:p>
      </dgm:t>
    </dgm:pt>
    <dgm:pt modelId="{629333E5-30FC-4006-A4CA-8DA7F9932EF3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Peacemaker</a:t>
          </a:r>
        </a:p>
      </dgm:t>
    </dgm:pt>
    <dgm:pt modelId="{3F5ED8DA-63E6-4292-9FCD-7138C222D2A3}" type="parTrans" cxnId="{BD146861-A649-4FC1-BC68-467EB22136B4}">
      <dgm:prSet/>
      <dgm:spPr/>
      <dgm:t>
        <a:bodyPr/>
        <a:lstStyle/>
        <a:p>
          <a:endParaRPr lang="en-US"/>
        </a:p>
      </dgm:t>
    </dgm:pt>
    <dgm:pt modelId="{4F93B63E-0929-4A9C-8FD6-244E30D68398}" type="sibTrans" cxnId="{BD146861-A649-4FC1-BC68-467EB22136B4}">
      <dgm:prSet/>
      <dgm:spPr/>
      <dgm:t>
        <a:bodyPr/>
        <a:lstStyle/>
        <a:p>
          <a:endParaRPr lang="en-US"/>
        </a:p>
      </dgm:t>
    </dgm:pt>
    <dgm:pt modelId="{F3E37B78-B04A-492C-B848-E936302B86D2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Peacemaker</a:t>
          </a:r>
        </a:p>
      </dgm:t>
    </dgm:pt>
    <dgm:pt modelId="{DF216C6E-E9BC-40CA-A66E-566E510625A4}" type="parTrans" cxnId="{188EA8C8-5081-4D4F-ABCF-9C92C2B83176}">
      <dgm:prSet/>
      <dgm:spPr/>
      <dgm:t>
        <a:bodyPr/>
        <a:lstStyle/>
        <a:p>
          <a:endParaRPr lang="en-US"/>
        </a:p>
      </dgm:t>
    </dgm:pt>
    <dgm:pt modelId="{8299CA0A-B4D0-44BC-BA63-14357B0C2770}" type="sibTrans" cxnId="{188EA8C8-5081-4D4F-ABCF-9C92C2B83176}">
      <dgm:prSet/>
      <dgm:spPr/>
      <dgm:t>
        <a:bodyPr/>
        <a:lstStyle/>
        <a:p>
          <a:endParaRPr lang="en-US"/>
        </a:p>
      </dgm:t>
    </dgm:pt>
    <dgm:pt modelId="{75C546D2-72ED-4A73-8FF2-D2CA8519E232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Peacemaker</a:t>
          </a:r>
        </a:p>
      </dgm:t>
    </dgm:pt>
    <dgm:pt modelId="{40BDBB17-83DF-42EC-920A-382C7A03A1D5}" type="parTrans" cxnId="{BB0089DB-EB7D-4DEC-AA54-6522D70941E0}">
      <dgm:prSet/>
      <dgm:spPr/>
      <dgm:t>
        <a:bodyPr/>
        <a:lstStyle/>
        <a:p>
          <a:endParaRPr lang="en-US"/>
        </a:p>
      </dgm:t>
    </dgm:pt>
    <dgm:pt modelId="{C92CEB4E-6CFA-49D6-BF5E-B5AD4FB9B9FA}" type="sibTrans" cxnId="{BB0089DB-EB7D-4DEC-AA54-6522D70941E0}">
      <dgm:prSet/>
      <dgm:spPr/>
      <dgm:t>
        <a:bodyPr/>
        <a:lstStyle/>
        <a:p>
          <a:endParaRPr lang="en-US"/>
        </a:p>
      </dgm:t>
    </dgm:pt>
    <dgm:pt modelId="{44464DB2-C2AD-46CA-9A80-E20ADC32737C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L1 C.A.</a:t>
          </a:r>
        </a:p>
      </dgm:t>
    </dgm:pt>
    <dgm:pt modelId="{6E92D364-ED58-4148-A12B-EF3EA35A2DC8}" type="parTrans" cxnId="{48E261FC-1D22-4B73-9E3F-962FA671F928}">
      <dgm:prSet/>
      <dgm:spPr/>
      <dgm:t>
        <a:bodyPr/>
        <a:lstStyle/>
        <a:p>
          <a:endParaRPr lang="en-US"/>
        </a:p>
      </dgm:t>
    </dgm:pt>
    <dgm:pt modelId="{3D4DE756-F8F6-4FA9-993E-307FEBC2971C}" type="sibTrans" cxnId="{48E261FC-1D22-4B73-9E3F-962FA671F928}">
      <dgm:prSet/>
      <dgm:spPr/>
      <dgm:t>
        <a:bodyPr/>
        <a:lstStyle/>
        <a:p>
          <a:endParaRPr lang="en-US"/>
        </a:p>
      </dgm:t>
    </dgm:pt>
    <dgm:pt modelId="{9F4491D0-4695-40C9-BF0E-E25C11CF34D0}">
      <dgm:prSet phldrT="[Text]"/>
      <dgm:spPr/>
      <dgm:t>
        <a:bodyPr/>
        <a:lstStyle/>
        <a:p>
          <a:r>
            <a:rPr lang="en-US" dirty="0">
              <a:latin typeface="Poppins" panose="020B0604020202020204" charset="0"/>
              <a:cs typeface="Poppins" panose="020B0604020202020204" charset="0"/>
            </a:rPr>
            <a:t>L1 C.A.</a:t>
          </a:r>
        </a:p>
      </dgm:t>
    </dgm:pt>
    <dgm:pt modelId="{43524B13-53FA-44D4-BADA-85939CF424B5}" type="parTrans" cxnId="{FFA85F1B-21B9-4494-8D0E-AF5788325AC6}">
      <dgm:prSet/>
      <dgm:spPr/>
      <dgm:t>
        <a:bodyPr/>
        <a:lstStyle/>
        <a:p>
          <a:endParaRPr lang="en-US"/>
        </a:p>
      </dgm:t>
    </dgm:pt>
    <dgm:pt modelId="{438B667A-FA02-4C94-83CA-96A9CD523B5C}" type="sibTrans" cxnId="{FFA85F1B-21B9-4494-8D0E-AF5788325AC6}">
      <dgm:prSet/>
      <dgm:spPr/>
      <dgm:t>
        <a:bodyPr/>
        <a:lstStyle/>
        <a:p>
          <a:endParaRPr lang="en-US"/>
        </a:p>
      </dgm:t>
    </dgm:pt>
    <dgm:pt modelId="{8C98EF37-3A47-407E-8E59-A2C7D088F94A}" type="pres">
      <dgm:prSet presAssocID="{DD26DF12-A6CC-4032-8C96-3F51E0AB23D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4D807C-6168-4909-8223-1071F735F097}" type="pres">
      <dgm:prSet presAssocID="{6D378893-4209-4F66-818E-6A297BB5DAB2}" presName="hierRoot1" presStyleCnt="0"/>
      <dgm:spPr/>
    </dgm:pt>
    <dgm:pt modelId="{E1A82CBE-67A3-480B-93D5-3A15EBEFAB6D}" type="pres">
      <dgm:prSet presAssocID="{6D378893-4209-4F66-818E-6A297BB5DAB2}" presName="composite" presStyleCnt="0"/>
      <dgm:spPr/>
    </dgm:pt>
    <dgm:pt modelId="{5C0D729A-7B20-49E9-AD32-F6AA4FCBD57D}" type="pres">
      <dgm:prSet presAssocID="{6D378893-4209-4F66-818E-6A297BB5DAB2}" presName="background" presStyleLbl="node0" presStyleIdx="0" presStyleCnt="1"/>
      <dgm:spPr/>
    </dgm:pt>
    <dgm:pt modelId="{57F7CAD9-B2E0-4867-8217-17C03DFE9345}" type="pres">
      <dgm:prSet presAssocID="{6D378893-4209-4F66-818E-6A297BB5DAB2}" presName="text" presStyleLbl="fgAcc0" presStyleIdx="0" presStyleCnt="1">
        <dgm:presLayoutVars>
          <dgm:chPref val="3"/>
        </dgm:presLayoutVars>
      </dgm:prSet>
      <dgm:spPr/>
    </dgm:pt>
    <dgm:pt modelId="{BD4253B5-4CB2-4FA1-AF9B-9E881860E57C}" type="pres">
      <dgm:prSet presAssocID="{6D378893-4209-4F66-818E-6A297BB5DAB2}" presName="hierChild2" presStyleCnt="0"/>
      <dgm:spPr/>
    </dgm:pt>
    <dgm:pt modelId="{329846D9-C4D4-4887-807B-2AFD3F287474}" type="pres">
      <dgm:prSet presAssocID="{CC27217E-1E46-4CF7-A7FA-325B8DFCC4D3}" presName="Name10" presStyleLbl="parChTrans1D2" presStyleIdx="0" presStyleCnt="1"/>
      <dgm:spPr/>
    </dgm:pt>
    <dgm:pt modelId="{E0733842-638E-4539-909B-84978DA0786E}" type="pres">
      <dgm:prSet presAssocID="{0FAABDDD-1B62-4FBD-BABA-8A79FB218F06}" presName="hierRoot2" presStyleCnt="0"/>
      <dgm:spPr/>
    </dgm:pt>
    <dgm:pt modelId="{27842372-FDFE-4906-8254-0E5B6C2BF39B}" type="pres">
      <dgm:prSet presAssocID="{0FAABDDD-1B62-4FBD-BABA-8A79FB218F06}" presName="composite2" presStyleCnt="0"/>
      <dgm:spPr/>
    </dgm:pt>
    <dgm:pt modelId="{1C869066-D701-40A9-8AE5-1F9BA4647965}" type="pres">
      <dgm:prSet presAssocID="{0FAABDDD-1B62-4FBD-BABA-8A79FB218F06}" presName="background2" presStyleLbl="node2" presStyleIdx="0" presStyleCnt="1"/>
      <dgm:spPr/>
    </dgm:pt>
    <dgm:pt modelId="{18E0EDED-2F9F-463D-9567-134B7A9A478D}" type="pres">
      <dgm:prSet presAssocID="{0FAABDDD-1B62-4FBD-BABA-8A79FB218F06}" presName="text2" presStyleLbl="fgAcc2" presStyleIdx="0" presStyleCnt="1">
        <dgm:presLayoutVars>
          <dgm:chPref val="3"/>
        </dgm:presLayoutVars>
      </dgm:prSet>
      <dgm:spPr/>
    </dgm:pt>
    <dgm:pt modelId="{1C4F1C2F-A131-42B1-BEC2-B1C46A33B7FA}" type="pres">
      <dgm:prSet presAssocID="{0FAABDDD-1B62-4FBD-BABA-8A79FB218F06}" presName="hierChild3" presStyleCnt="0"/>
      <dgm:spPr/>
    </dgm:pt>
    <dgm:pt modelId="{40788D81-E9C9-4473-B8B0-2815BB42B306}" type="pres">
      <dgm:prSet presAssocID="{008E0418-5704-4D6E-9F56-6E84B02FF723}" presName="Name17" presStyleLbl="parChTrans1D3" presStyleIdx="0" presStyleCnt="4"/>
      <dgm:spPr/>
    </dgm:pt>
    <dgm:pt modelId="{18F579E5-F76B-4A62-9831-0A1276019F6E}" type="pres">
      <dgm:prSet presAssocID="{ADCD62E1-879F-4F72-8D2E-F4AF0E45E6CB}" presName="hierRoot3" presStyleCnt="0"/>
      <dgm:spPr/>
    </dgm:pt>
    <dgm:pt modelId="{561B9468-0170-4A50-B1EE-90388E5812B2}" type="pres">
      <dgm:prSet presAssocID="{ADCD62E1-879F-4F72-8D2E-F4AF0E45E6CB}" presName="composite3" presStyleCnt="0"/>
      <dgm:spPr/>
    </dgm:pt>
    <dgm:pt modelId="{03CE8DE5-84FD-4879-8967-B938AF567170}" type="pres">
      <dgm:prSet presAssocID="{ADCD62E1-879F-4F72-8D2E-F4AF0E45E6CB}" presName="background3" presStyleLbl="node3" presStyleIdx="0" presStyleCnt="4"/>
      <dgm:spPr/>
    </dgm:pt>
    <dgm:pt modelId="{ADF6FE89-81C2-4AA0-95A6-B198876D15AC}" type="pres">
      <dgm:prSet presAssocID="{ADCD62E1-879F-4F72-8D2E-F4AF0E45E6CB}" presName="text3" presStyleLbl="fgAcc3" presStyleIdx="0" presStyleCnt="4">
        <dgm:presLayoutVars>
          <dgm:chPref val="3"/>
        </dgm:presLayoutVars>
      </dgm:prSet>
      <dgm:spPr/>
    </dgm:pt>
    <dgm:pt modelId="{0944FA7C-DABE-4CCC-B8A2-346E8CF133AC}" type="pres">
      <dgm:prSet presAssocID="{ADCD62E1-879F-4F72-8D2E-F4AF0E45E6CB}" presName="hierChild4" presStyleCnt="0"/>
      <dgm:spPr/>
    </dgm:pt>
    <dgm:pt modelId="{D8111964-EC44-445D-AC37-EA0AED700AA7}" type="pres">
      <dgm:prSet presAssocID="{5C09770C-136F-4A0A-B10B-6CBD31E53020}" presName="Name17" presStyleLbl="parChTrans1D3" presStyleIdx="1" presStyleCnt="4"/>
      <dgm:spPr/>
    </dgm:pt>
    <dgm:pt modelId="{5689F50B-9EA4-4F09-8685-807008B901E8}" type="pres">
      <dgm:prSet presAssocID="{5826B2D0-94C2-47D3-B86D-D3133D24B3F0}" presName="hierRoot3" presStyleCnt="0"/>
      <dgm:spPr/>
    </dgm:pt>
    <dgm:pt modelId="{3426B410-4321-4923-9B9D-15F53EC684DA}" type="pres">
      <dgm:prSet presAssocID="{5826B2D0-94C2-47D3-B86D-D3133D24B3F0}" presName="composite3" presStyleCnt="0"/>
      <dgm:spPr/>
    </dgm:pt>
    <dgm:pt modelId="{D059DC28-A673-4C0E-87C5-4183F39D783E}" type="pres">
      <dgm:prSet presAssocID="{5826B2D0-94C2-47D3-B86D-D3133D24B3F0}" presName="background3" presStyleLbl="node3" presStyleIdx="1" presStyleCnt="4"/>
      <dgm:spPr/>
    </dgm:pt>
    <dgm:pt modelId="{236989E2-2081-44E3-AB18-75ED526B348A}" type="pres">
      <dgm:prSet presAssocID="{5826B2D0-94C2-47D3-B86D-D3133D24B3F0}" presName="text3" presStyleLbl="fgAcc3" presStyleIdx="1" presStyleCnt="4">
        <dgm:presLayoutVars>
          <dgm:chPref val="3"/>
        </dgm:presLayoutVars>
      </dgm:prSet>
      <dgm:spPr/>
    </dgm:pt>
    <dgm:pt modelId="{A44C8164-C132-46C3-8D12-1FEDE1ECD41D}" type="pres">
      <dgm:prSet presAssocID="{5826B2D0-94C2-47D3-B86D-D3133D24B3F0}" presName="hierChild4" presStyleCnt="0"/>
      <dgm:spPr/>
    </dgm:pt>
    <dgm:pt modelId="{4688295E-5243-4533-BC67-1C529C99B23D}" type="pres">
      <dgm:prSet presAssocID="{9480678A-642E-4599-9D08-A2A1BA78574E}" presName="Name17" presStyleLbl="parChTrans1D3" presStyleIdx="2" presStyleCnt="4"/>
      <dgm:spPr/>
    </dgm:pt>
    <dgm:pt modelId="{73E77C53-125B-4358-92F5-F37DD9B030E2}" type="pres">
      <dgm:prSet presAssocID="{561D2D9C-284E-44F6-9611-8ECDBCC7F468}" presName="hierRoot3" presStyleCnt="0"/>
      <dgm:spPr/>
    </dgm:pt>
    <dgm:pt modelId="{B3D6E40A-1F56-4838-9901-9EEE316E6632}" type="pres">
      <dgm:prSet presAssocID="{561D2D9C-284E-44F6-9611-8ECDBCC7F468}" presName="composite3" presStyleCnt="0"/>
      <dgm:spPr/>
    </dgm:pt>
    <dgm:pt modelId="{AD09E290-62B0-4A14-A83A-370AD7248BA1}" type="pres">
      <dgm:prSet presAssocID="{561D2D9C-284E-44F6-9611-8ECDBCC7F468}" presName="background3" presStyleLbl="node3" presStyleIdx="2" presStyleCnt="4"/>
      <dgm:spPr/>
    </dgm:pt>
    <dgm:pt modelId="{63864B38-B84E-4C5A-B1E5-293F4C5B59F0}" type="pres">
      <dgm:prSet presAssocID="{561D2D9C-284E-44F6-9611-8ECDBCC7F468}" presName="text3" presStyleLbl="fgAcc3" presStyleIdx="2" presStyleCnt="4">
        <dgm:presLayoutVars>
          <dgm:chPref val="3"/>
        </dgm:presLayoutVars>
      </dgm:prSet>
      <dgm:spPr/>
    </dgm:pt>
    <dgm:pt modelId="{B6D2C1D8-10D7-405D-8B3B-D188572071AE}" type="pres">
      <dgm:prSet presAssocID="{561D2D9C-284E-44F6-9611-8ECDBCC7F468}" presName="hierChild4" presStyleCnt="0"/>
      <dgm:spPr/>
    </dgm:pt>
    <dgm:pt modelId="{70A3C529-DA21-4842-A7C6-7E2967A9A34F}" type="pres">
      <dgm:prSet presAssocID="{934FBED0-1DE0-45A3-A60F-D6FDDD04629F}" presName="Name23" presStyleLbl="parChTrans1D4" presStyleIdx="0" presStyleCnt="8"/>
      <dgm:spPr/>
    </dgm:pt>
    <dgm:pt modelId="{9C49C874-0AFB-45A5-8C84-8136B5AD2794}" type="pres">
      <dgm:prSet presAssocID="{7FA735A9-98BE-4ECF-B1F2-A3DCCFC2E57E}" presName="hierRoot4" presStyleCnt="0"/>
      <dgm:spPr/>
    </dgm:pt>
    <dgm:pt modelId="{BD436909-2160-4070-85BE-B19DCB7FA119}" type="pres">
      <dgm:prSet presAssocID="{7FA735A9-98BE-4ECF-B1F2-A3DCCFC2E57E}" presName="composite4" presStyleCnt="0"/>
      <dgm:spPr/>
    </dgm:pt>
    <dgm:pt modelId="{A13AC6B7-46FD-4363-A18B-5D349B95738D}" type="pres">
      <dgm:prSet presAssocID="{7FA735A9-98BE-4ECF-B1F2-A3DCCFC2E57E}" presName="background4" presStyleLbl="node4" presStyleIdx="0" presStyleCnt="8"/>
      <dgm:spPr/>
    </dgm:pt>
    <dgm:pt modelId="{4F24716E-C4F4-4A98-BDFE-6AFC057EA45A}" type="pres">
      <dgm:prSet presAssocID="{7FA735A9-98BE-4ECF-B1F2-A3DCCFC2E57E}" presName="text4" presStyleLbl="fgAcc4" presStyleIdx="0" presStyleCnt="8">
        <dgm:presLayoutVars>
          <dgm:chPref val="3"/>
        </dgm:presLayoutVars>
      </dgm:prSet>
      <dgm:spPr/>
    </dgm:pt>
    <dgm:pt modelId="{30007F24-AE0A-449D-8194-E6BF568E2E98}" type="pres">
      <dgm:prSet presAssocID="{7FA735A9-98BE-4ECF-B1F2-A3DCCFC2E57E}" presName="hierChild5" presStyleCnt="0"/>
      <dgm:spPr/>
    </dgm:pt>
    <dgm:pt modelId="{0B0FE187-D307-441B-B3CF-84F6E83235B4}" type="pres">
      <dgm:prSet presAssocID="{200795BD-F1C1-47C3-926C-3127E6213238}" presName="Name23" presStyleLbl="parChTrans1D4" presStyleIdx="1" presStyleCnt="8"/>
      <dgm:spPr/>
    </dgm:pt>
    <dgm:pt modelId="{F0077722-E200-47C5-894A-96984C0E0EE6}" type="pres">
      <dgm:prSet presAssocID="{6CD4CA59-C0E0-4B9B-A5C5-07DCB7F9A6BE}" presName="hierRoot4" presStyleCnt="0"/>
      <dgm:spPr/>
    </dgm:pt>
    <dgm:pt modelId="{2EB68CA9-AD5D-4AC7-BB50-2F6C00EE0BA6}" type="pres">
      <dgm:prSet presAssocID="{6CD4CA59-C0E0-4B9B-A5C5-07DCB7F9A6BE}" presName="composite4" presStyleCnt="0"/>
      <dgm:spPr/>
    </dgm:pt>
    <dgm:pt modelId="{859F58FC-66E2-4C34-AF26-A01559EC9258}" type="pres">
      <dgm:prSet presAssocID="{6CD4CA59-C0E0-4B9B-A5C5-07DCB7F9A6BE}" presName="background4" presStyleLbl="node4" presStyleIdx="1" presStyleCnt="8"/>
      <dgm:spPr/>
    </dgm:pt>
    <dgm:pt modelId="{92664C81-7DCF-4502-8582-D161D1D55456}" type="pres">
      <dgm:prSet presAssocID="{6CD4CA59-C0E0-4B9B-A5C5-07DCB7F9A6BE}" presName="text4" presStyleLbl="fgAcc4" presStyleIdx="1" presStyleCnt="8">
        <dgm:presLayoutVars>
          <dgm:chPref val="3"/>
        </dgm:presLayoutVars>
      </dgm:prSet>
      <dgm:spPr/>
    </dgm:pt>
    <dgm:pt modelId="{AF890956-BB60-4A8B-B470-2476A166C887}" type="pres">
      <dgm:prSet presAssocID="{6CD4CA59-C0E0-4B9B-A5C5-07DCB7F9A6BE}" presName="hierChild5" presStyleCnt="0"/>
      <dgm:spPr/>
    </dgm:pt>
    <dgm:pt modelId="{FFD993AB-29F8-4338-BA7C-010D9B57E15C}" type="pres">
      <dgm:prSet presAssocID="{B4FC0BCB-28FF-4E48-9B5B-1E43EF9CF2CC}" presName="Name23" presStyleLbl="parChTrans1D4" presStyleIdx="2" presStyleCnt="8"/>
      <dgm:spPr/>
    </dgm:pt>
    <dgm:pt modelId="{87D884A0-1280-4A7C-B5C0-46C3418FF288}" type="pres">
      <dgm:prSet presAssocID="{3829377A-953A-4DDB-B311-523EBBE34DB1}" presName="hierRoot4" presStyleCnt="0"/>
      <dgm:spPr/>
    </dgm:pt>
    <dgm:pt modelId="{A18E0123-59E7-4054-95AF-DFC96BB4E560}" type="pres">
      <dgm:prSet presAssocID="{3829377A-953A-4DDB-B311-523EBBE34DB1}" presName="composite4" presStyleCnt="0"/>
      <dgm:spPr/>
    </dgm:pt>
    <dgm:pt modelId="{D7673003-C89F-4E40-990C-BE2B7F33CA45}" type="pres">
      <dgm:prSet presAssocID="{3829377A-953A-4DDB-B311-523EBBE34DB1}" presName="background4" presStyleLbl="node4" presStyleIdx="2" presStyleCnt="8"/>
      <dgm:spPr/>
    </dgm:pt>
    <dgm:pt modelId="{5287D9C5-C0F9-4504-B670-E9B97909F05D}" type="pres">
      <dgm:prSet presAssocID="{3829377A-953A-4DDB-B311-523EBBE34DB1}" presName="text4" presStyleLbl="fgAcc4" presStyleIdx="2" presStyleCnt="8">
        <dgm:presLayoutVars>
          <dgm:chPref val="3"/>
        </dgm:presLayoutVars>
      </dgm:prSet>
      <dgm:spPr/>
    </dgm:pt>
    <dgm:pt modelId="{3111D587-DE7A-45C4-A863-75DD65AD73F2}" type="pres">
      <dgm:prSet presAssocID="{3829377A-953A-4DDB-B311-523EBBE34DB1}" presName="hierChild5" presStyleCnt="0"/>
      <dgm:spPr/>
    </dgm:pt>
    <dgm:pt modelId="{61ACF7A3-C91D-41E1-9238-E11722F8923B}" type="pres">
      <dgm:prSet presAssocID="{3F5ED8DA-63E6-4292-9FCD-7138C222D2A3}" presName="Name23" presStyleLbl="parChTrans1D4" presStyleIdx="3" presStyleCnt="8"/>
      <dgm:spPr/>
    </dgm:pt>
    <dgm:pt modelId="{01F0594E-B724-47E7-946A-5488CC16A991}" type="pres">
      <dgm:prSet presAssocID="{629333E5-30FC-4006-A4CA-8DA7F9932EF3}" presName="hierRoot4" presStyleCnt="0"/>
      <dgm:spPr/>
    </dgm:pt>
    <dgm:pt modelId="{C3499C52-0F8A-45C7-912D-E09AF8DF5A5A}" type="pres">
      <dgm:prSet presAssocID="{629333E5-30FC-4006-A4CA-8DA7F9932EF3}" presName="composite4" presStyleCnt="0"/>
      <dgm:spPr/>
    </dgm:pt>
    <dgm:pt modelId="{98579F2C-70B1-4E02-A9AC-2A2C56682600}" type="pres">
      <dgm:prSet presAssocID="{629333E5-30FC-4006-A4CA-8DA7F9932EF3}" presName="background4" presStyleLbl="node4" presStyleIdx="3" presStyleCnt="8"/>
      <dgm:spPr/>
    </dgm:pt>
    <dgm:pt modelId="{45BB60E1-7D74-4E1B-850A-B751DC81081F}" type="pres">
      <dgm:prSet presAssocID="{629333E5-30FC-4006-A4CA-8DA7F9932EF3}" presName="text4" presStyleLbl="fgAcc4" presStyleIdx="3" presStyleCnt="8">
        <dgm:presLayoutVars>
          <dgm:chPref val="3"/>
        </dgm:presLayoutVars>
      </dgm:prSet>
      <dgm:spPr/>
    </dgm:pt>
    <dgm:pt modelId="{B0B6154B-6E9A-4D7F-A2A3-B850865715B4}" type="pres">
      <dgm:prSet presAssocID="{629333E5-30FC-4006-A4CA-8DA7F9932EF3}" presName="hierChild5" presStyleCnt="0"/>
      <dgm:spPr/>
    </dgm:pt>
    <dgm:pt modelId="{857B42D5-EEA9-4CB7-9C0A-B562E75FACD7}" type="pres">
      <dgm:prSet presAssocID="{DF216C6E-E9BC-40CA-A66E-566E510625A4}" presName="Name23" presStyleLbl="parChTrans1D4" presStyleIdx="4" presStyleCnt="8"/>
      <dgm:spPr/>
    </dgm:pt>
    <dgm:pt modelId="{49F2B067-F15A-4283-87E2-A608BFC92D07}" type="pres">
      <dgm:prSet presAssocID="{F3E37B78-B04A-492C-B848-E936302B86D2}" presName="hierRoot4" presStyleCnt="0"/>
      <dgm:spPr/>
    </dgm:pt>
    <dgm:pt modelId="{67262792-AD41-43DF-B396-8F707BA9AA55}" type="pres">
      <dgm:prSet presAssocID="{F3E37B78-B04A-492C-B848-E936302B86D2}" presName="composite4" presStyleCnt="0"/>
      <dgm:spPr/>
    </dgm:pt>
    <dgm:pt modelId="{F1AA0532-38CD-4485-B305-76326DB995B8}" type="pres">
      <dgm:prSet presAssocID="{F3E37B78-B04A-492C-B848-E936302B86D2}" presName="background4" presStyleLbl="node4" presStyleIdx="4" presStyleCnt="8"/>
      <dgm:spPr/>
    </dgm:pt>
    <dgm:pt modelId="{97922DE2-6F41-462F-91B0-096D0A8DBCF2}" type="pres">
      <dgm:prSet presAssocID="{F3E37B78-B04A-492C-B848-E936302B86D2}" presName="text4" presStyleLbl="fgAcc4" presStyleIdx="4" presStyleCnt="8">
        <dgm:presLayoutVars>
          <dgm:chPref val="3"/>
        </dgm:presLayoutVars>
      </dgm:prSet>
      <dgm:spPr/>
    </dgm:pt>
    <dgm:pt modelId="{FB13F8D4-F82F-44ED-9B80-4DC44188A9B2}" type="pres">
      <dgm:prSet presAssocID="{F3E37B78-B04A-492C-B848-E936302B86D2}" presName="hierChild5" presStyleCnt="0"/>
      <dgm:spPr/>
    </dgm:pt>
    <dgm:pt modelId="{9CCB6A42-ABE4-4B93-BCD5-4E9BC297252C}" type="pres">
      <dgm:prSet presAssocID="{40BDBB17-83DF-42EC-920A-382C7A03A1D5}" presName="Name23" presStyleLbl="parChTrans1D4" presStyleIdx="5" presStyleCnt="8"/>
      <dgm:spPr/>
    </dgm:pt>
    <dgm:pt modelId="{BE1C4B1B-240B-471B-9EF0-48CEC1F08D70}" type="pres">
      <dgm:prSet presAssocID="{75C546D2-72ED-4A73-8FF2-D2CA8519E232}" presName="hierRoot4" presStyleCnt="0"/>
      <dgm:spPr/>
    </dgm:pt>
    <dgm:pt modelId="{8D56F97E-4F56-449E-95B3-B6C5707ED156}" type="pres">
      <dgm:prSet presAssocID="{75C546D2-72ED-4A73-8FF2-D2CA8519E232}" presName="composite4" presStyleCnt="0"/>
      <dgm:spPr/>
    </dgm:pt>
    <dgm:pt modelId="{5C0E4465-5264-442B-BBCA-5C9B5D22BD86}" type="pres">
      <dgm:prSet presAssocID="{75C546D2-72ED-4A73-8FF2-D2CA8519E232}" presName="background4" presStyleLbl="node4" presStyleIdx="5" presStyleCnt="8"/>
      <dgm:spPr/>
    </dgm:pt>
    <dgm:pt modelId="{732CB306-DFF3-4259-BE36-6CB0CFD6196C}" type="pres">
      <dgm:prSet presAssocID="{75C546D2-72ED-4A73-8FF2-D2CA8519E232}" presName="text4" presStyleLbl="fgAcc4" presStyleIdx="5" presStyleCnt="8">
        <dgm:presLayoutVars>
          <dgm:chPref val="3"/>
        </dgm:presLayoutVars>
      </dgm:prSet>
      <dgm:spPr/>
    </dgm:pt>
    <dgm:pt modelId="{AB41DD46-2697-4FDE-B3C0-F9A250B8D5C5}" type="pres">
      <dgm:prSet presAssocID="{75C546D2-72ED-4A73-8FF2-D2CA8519E232}" presName="hierChild5" presStyleCnt="0"/>
      <dgm:spPr/>
    </dgm:pt>
    <dgm:pt modelId="{25CFB46F-F170-42FF-921E-BBAE510814DC}" type="pres">
      <dgm:prSet presAssocID="{6E92D364-ED58-4148-A12B-EF3EA35A2DC8}" presName="Name23" presStyleLbl="parChTrans1D4" presStyleIdx="6" presStyleCnt="8"/>
      <dgm:spPr/>
    </dgm:pt>
    <dgm:pt modelId="{D9704078-D105-4295-817C-30C9E3D35C78}" type="pres">
      <dgm:prSet presAssocID="{44464DB2-C2AD-46CA-9A80-E20ADC32737C}" presName="hierRoot4" presStyleCnt="0"/>
      <dgm:spPr/>
    </dgm:pt>
    <dgm:pt modelId="{F47F012D-F723-4C2E-A971-8D8C1E018E23}" type="pres">
      <dgm:prSet presAssocID="{44464DB2-C2AD-46CA-9A80-E20ADC32737C}" presName="composite4" presStyleCnt="0"/>
      <dgm:spPr/>
    </dgm:pt>
    <dgm:pt modelId="{0700DAC4-6AEE-4D09-B5CA-8CC304364494}" type="pres">
      <dgm:prSet presAssocID="{44464DB2-C2AD-46CA-9A80-E20ADC32737C}" presName="background4" presStyleLbl="node4" presStyleIdx="6" presStyleCnt="8"/>
      <dgm:spPr/>
    </dgm:pt>
    <dgm:pt modelId="{355196F7-86A6-480E-9A50-5BD7B9D0C59F}" type="pres">
      <dgm:prSet presAssocID="{44464DB2-C2AD-46CA-9A80-E20ADC32737C}" presName="text4" presStyleLbl="fgAcc4" presStyleIdx="6" presStyleCnt="8">
        <dgm:presLayoutVars>
          <dgm:chPref val="3"/>
        </dgm:presLayoutVars>
      </dgm:prSet>
      <dgm:spPr/>
    </dgm:pt>
    <dgm:pt modelId="{3AA697ED-D799-46DB-A480-D0C8BA463BBC}" type="pres">
      <dgm:prSet presAssocID="{44464DB2-C2AD-46CA-9A80-E20ADC32737C}" presName="hierChild5" presStyleCnt="0"/>
      <dgm:spPr/>
    </dgm:pt>
    <dgm:pt modelId="{8ABB5125-23D5-4D7D-8B5E-433A7FA4EF71}" type="pres">
      <dgm:prSet presAssocID="{43524B13-53FA-44D4-BADA-85939CF424B5}" presName="Name23" presStyleLbl="parChTrans1D4" presStyleIdx="7" presStyleCnt="8"/>
      <dgm:spPr/>
    </dgm:pt>
    <dgm:pt modelId="{700E2DBE-96EA-4538-AD55-B54422C855A6}" type="pres">
      <dgm:prSet presAssocID="{9F4491D0-4695-40C9-BF0E-E25C11CF34D0}" presName="hierRoot4" presStyleCnt="0"/>
      <dgm:spPr/>
    </dgm:pt>
    <dgm:pt modelId="{323AF7CB-DB17-46D7-98CB-5F79098FB6AD}" type="pres">
      <dgm:prSet presAssocID="{9F4491D0-4695-40C9-BF0E-E25C11CF34D0}" presName="composite4" presStyleCnt="0"/>
      <dgm:spPr/>
    </dgm:pt>
    <dgm:pt modelId="{591338AB-3C22-446B-A4EB-3A28D919097F}" type="pres">
      <dgm:prSet presAssocID="{9F4491D0-4695-40C9-BF0E-E25C11CF34D0}" presName="background4" presStyleLbl="node4" presStyleIdx="7" presStyleCnt="8"/>
      <dgm:spPr/>
    </dgm:pt>
    <dgm:pt modelId="{9435484A-0EB5-437C-96AD-8FE5A7F3B3EF}" type="pres">
      <dgm:prSet presAssocID="{9F4491D0-4695-40C9-BF0E-E25C11CF34D0}" presName="text4" presStyleLbl="fgAcc4" presStyleIdx="7" presStyleCnt="8">
        <dgm:presLayoutVars>
          <dgm:chPref val="3"/>
        </dgm:presLayoutVars>
      </dgm:prSet>
      <dgm:spPr/>
    </dgm:pt>
    <dgm:pt modelId="{03E0F0AA-E90A-4B1D-9B87-F62793CCC6EE}" type="pres">
      <dgm:prSet presAssocID="{9F4491D0-4695-40C9-BF0E-E25C11CF34D0}" presName="hierChild5" presStyleCnt="0"/>
      <dgm:spPr/>
    </dgm:pt>
    <dgm:pt modelId="{A69AF91C-F94F-44E8-9065-F81A06B387A8}" type="pres">
      <dgm:prSet presAssocID="{1E0B89F7-1B89-4054-B13C-4EBDE568AE6E}" presName="Name17" presStyleLbl="parChTrans1D3" presStyleIdx="3" presStyleCnt="4"/>
      <dgm:spPr/>
    </dgm:pt>
    <dgm:pt modelId="{A6BF5A15-6F6C-42A3-B97E-233AE8356667}" type="pres">
      <dgm:prSet presAssocID="{D7B4D8E6-475C-4B59-8AA4-31AB30ED0431}" presName="hierRoot3" presStyleCnt="0"/>
      <dgm:spPr/>
    </dgm:pt>
    <dgm:pt modelId="{0F425EE0-C073-4FC9-848E-1A20EDEE1C6E}" type="pres">
      <dgm:prSet presAssocID="{D7B4D8E6-475C-4B59-8AA4-31AB30ED0431}" presName="composite3" presStyleCnt="0"/>
      <dgm:spPr/>
    </dgm:pt>
    <dgm:pt modelId="{005DC8BA-3F27-4D4B-922F-89A8F2778F6A}" type="pres">
      <dgm:prSet presAssocID="{D7B4D8E6-475C-4B59-8AA4-31AB30ED0431}" presName="background3" presStyleLbl="node3" presStyleIdx="3" presStyleCnt="4"/>
      <dgm:spPr/>
    </dgm:pt>
    <dgm:pt modelId="{6A15ADF7-913B-4F90-A772-FF2A3DB50EBB}" type="pres">
      <dgm:prSet presAssocID="{D7B4D8E6-475C-4B59-8AA4-31AB30ED0431}" presName="text3" presStyleLbl="fgAcc3" presStyleIdx="3" presStyleCnt="4">
        <dgm:presLayoutVars>
          <dgm:chPref val="3"/>
        </dgm:presLayoutVars>
      </dgm:prSet>
      <dgm:spPr/>
    </dgm:pt>
    <dgm:pt modelId="{6CB04E6D-E37F-443D-8DAC-5BAF41E7C554}" type="pres">
      <dgm:prSet presAssocID="{D7B4D8E6-475C-4B59-8AA4-31AB30ED0431}" presName="hierChild4" presStyleCnt="0"/>
      <dgm:spPr/>
    </dgm:pt>
  </dgm:ptLst>
  <dgm:cxnLst>
    <dgm:cxn modelId="{0F930709-6867-42A3-BB12-C54E8D60F883}" srcId="{0FAABDDD-1B62-4FBD-BABA-8A79FB218F06}" destId="{D7B4D8E6-475C-4B59-8AA4-31AB30ED0431}" srcOrd="3" destOrd="0" parTransId="{1E0B89F7-1B89-4054-B13C-4EBDE568AE6E}" sibTransId="{D304A596-FE86-4E4C-83E3-2050FA258613}"/>
    <dgm:cxn modelId="{93BF9815-8EAD-448A-B11C-E73DFAAF50FF}" srcId="{6D378893-4209-4F66-818E-6A297BB5DAB2}" destId="{0FAABDDD-1B62-4FBD-BABA-8A79FB218F06}" srcOrd="0" destOrd="0" parTransId="{CC27217E-1E46-4CF7-A7FA-325B8DFCC4D3}" sibTransId="{BC1DB0EE-CC9B-4605-9170-332BD2928B6E}"/>
    <dgm:cxn modelId="{D1562816-2079-46CD-AB89-B448DF7A4CFE}" type="presOf" srcId="{B4FC0BCB-28FF-4E48-9B5B-1E43EF9CF2CC}" destId="{FFD993AB-29F8-4338-BA7C-010D9B57E15C}" srcOrd="0" destOrd="0" presId="urn:microsoft.com/office/officeart/2005/8/layout/hierarchy1"/>
    <dgm:cxn modelId="{B243F318-43A1-4DEE-8487-B4DC5D817CAC}" type="presOf" srcId="{DF216C6E-E9BC-40CA-A66E-566E510625A4}" destId="{857B42D5-EEA9-4CB7-9C0A-B562E75FACD7}" srcOrd="0" destOrd="0" presId="urn:microsoft.com/office/officeart/2005/8/layout/hierarchy1"/>
    <dgm:cxn modelId="{469D6319-532C-4D76-9558-86B583AC6106}" type="presOf" srcId="{1E0B89F7-1B89-4054-B13C-4EBDE568AE6E}" destId="{A69AF91C-F94F-44E8-9065-F81A06B387A8}" srcOrd="0" destOrd="0" presId="urn:microsoft.com/office/officeart/2005/8/layout/hierarchy1"/>
    <dgm:cxn modelId="{FFA85F1B-21B9-4494-8D0E-AF5788325AC6}" srcId="{561D2D9C-284E-44F6-9611-8ECDBCC7F468}" destId="{9F4491D0-4695-40C9-BF0E-E25C11CF34D0}" srcOrd="3" destOrd="0" parTransId="{43524B13-53FA-44D4-BADA-85939CF424B5}" sibTransId="{438B667A-FA02-4C94-83CA-96A9CD523B5C}"/>
    <dgm:cxn modelId="{7BF6641E-1107-4362-8531-8C569FBD72F1}" type="presOf" srcId="{934FBED0-1DE0-45A3-A60F-D6FDDD04629F}" destId="{70A3C529-DA21-4842-A7C6-7E2967A9A34F}" srcOrd="0" destOrd="0" presId="urn:microsoft.com/office/officeart/2005/8/layout/hierarchy1"/>
    <dgm:cxn modelId="{5E385324-6DF8-4D23-8540-A0FDC1CF0463}" srcId="{0FAABDDD-1B62-4FBD-BABA-8A79FB218F06}" destId="{ADCD62E1-879F-4F72-8D2E-F4AF0E45E6CB}" srcOrd="0" destOrd="0" parTransId="{008E0418-5704-4D6E-9F56-6E84B02FF723}" sibTransId="{35792CAD-97AB-4E17-A785-FD456A9F1BB0}"/>
    <dgm:cxn modelId="{B8F42126-1604-4028-9EF1-98935578BBF2}" type="presOf" srcId="{75C546D2-72ED-4A73-8FF2-D2CA8519E232}" destId="{732CB306-DFF3-4259-BE36-6CB0CFD6196C}" srcOrd="0" destOrd="0" presId="urn:microsoft.com/office/officeart/2005/8/layout/hierarchy1"/>
    <dgm:cxn modelId="{F830772F-B66D-44C6-A668-D1B97A9C21CE}" type="presOf" srcId="{F3E37B78-B04A-492C-B848-E936302B86D2}" destId="{97922DE2-6F41-462F-91B0-096D0A8DBCF2}" srcOrd="0" destOrd="0" presId="urn:microsoft.com/office/officeart/2005/8/layout/hierarchy1"/>
    <dgm:cxn modelId="{21540031-725C-48E6-B3FD-5264E39D4CD8}" srcId="{DD26DF12-A6CC-4032-8C96-3F51E0AB23D3}" destId="{6D378893-4209-4F66-818E-6A297BB5DAB2}" srcOrd="0" destOrd="0" parTransId="{EB662740-B3CC-4EA3-99E7-9203BB36DDFF}" sibTransId="{92CC773E-C345-4F8C-A46E-27877E90E395}"/>
    <dgm:cxn modelId="{ADDB6D39-A861-42F9-BE89-789A4A297B91}" type="presOf" srcId="{40BDBB17-83DF-42EC-920A-382C7A03A1D5}" destId="{9CCB6A42-ABE4-4B93-BCD5-4E9BC297252C}" srcOrd="0" destOrd="0" presId="urn:microsoft.com/office/officeart/2005/8/layout/hierarchy1"/>
    <dgm:cxn modelId="{ECC6D73D-1084-4548-BDDA-686A708853F2}" type="presOf" srcId="{5C09770C-136F-4A0A-B10B-6CBD31E53020}" destId="{D8111964-EC44-445D-AC37-EA0AED700AA7}" srcOrd="0" destOrd="0" presId="urn:microsoft.com/office/officeart/2005/8/layout/hierarchy1"/>
    <dgm:cxn modelId="{BD146861-A649-4FC1-BC68-467EB22136B4}" srcId="{6CD4CA59-C0E0-4B9B-A5C5-07DCB7F9A6BE}" destId="{629333E5-30FC-4006-A4CA-8DA7F9932EF3}" srcOrd="1" destOrd="0" parTransId="{3F5ED8DA-63E6-4292-9FCD-7138C222D2A3}" sibTransId="{4F93B63E-0929-4A9C-8FD6-244E30D68398}"/>
    <dgm:cxn modelId="{D1516964-0250-4439-9B10-0165607F4431}" type="presOf" srcId="{561D2D9C-284E-44F6-9611-8ECDBCC7F468}" destId="{63864B38-B84E-4C5A-B1E5-293F4C5B59F0}" srcOrd="0" destOrd="0" presId="urn:microsoft.com/office/officeart/2005/8/layout/hierarchy1"/>
    <dgm:cxn modelId="{688BEF4B-6371-4568-8930-925B77C53017}" type="presOf" srcId="{44464DB2-C2AD-46CA-9A80-E20ADC32737C}" destId="{355196F7-86A6-480E-9A50-5BD7B9D0C59F}" srcOrd="0" destOrd="0" presId="urn:microsoft.com/office/officeart/2005/8/layout/hierarchy1"/>
    <dgm:cxn modelId="{0362456C-6A88-4CDC-A968-F5D8D15FA2A9}" type="presOf" srcId="{D7B4D8E6-475C-4B59-8AA4-31AB30ED0431}" destId="{6A15ADF7-913B-4F90-A772-FF2A3DB50EBB}" srcOrd="0" destOrd="0" presId="urn:microsoft.com/office/officeart/2005/8/layout/hierarchy1"/>
    <dgm:cxn modelId="{606FD76D-5A56-4BB9-A6CA-9B8158BE86E0}" type="presOf" srcId="{9F4491D0-4695-40C9-BF0E-E25C11CF34D0}" destId="{9435484A-0EB5-437C-96AD-8FE5A7F3B3EF}" srcOrd="0" destOrd="0" presId="urn:microsoft.com/office/officeart/2005/8/layout/hierarchy1"/>
    <dgm:cxn modelId="{E4D01C6F-8160-45E7-AB4B-D4485DEDE996}" srcId="{0FAABDDD-1B62-4FBD-BABA-8A79FB218F06}" destId="{561D2D9C-284E-44F6-9611-8ECDBCC7F468}" srcOrd="2" destOrd="0" parTransId="{9480678A-642E-4599-9D08-A2A1BA78574E}" sibTransId="{63873E77-4D0E-44D0-A520-4C0EF7AA9AB6}"/>
    <dgm:cxn modelId="{75352E71-927A-4F5A-8533-1640635EDA2B}" type="presOf" srcId="{DD26DF12-A6CC-4032-8C96-3F51E0AB23D3}" destId="{8C98EF37-3A47-407E-8E59-A2C7D088F94A}" srcOrd="0" destOrd="0" presId="urn:microsoft.com/office/officeart/2005/8/layout/hierarchy1"/>
    <dgm:cxn modelId="{9AC04A53-EF1B-4BB5-9F1A-3CC7D9C9DBB5}" srcId="{561D2D9C-284E-44F6-9611-8ECDBCC7F468}" destId="{7FA735A9-98BE-4ECF-B1F2-A3DCCFC2E57E}" srcOrd="0" destOrd="0" parTransId="{934FBED0-1DE0-45A3-A60F-D6FDDD04629F}" sibTransId="{AE1D75DF-5FDF-453C-A1B1-045B971BFB46}"/>
    <dgm:cxn modelId="{6C8E3A54-F9E4-45B0-AA78-AC1A6E3C499D}" type="presOf" srcId="{3F5ED8DA-63E6-4292-9FCD-7138C222D2A3}" destId="{61ACF7A3-C91D-41E1-9238-E11722F8923B}" srcOrd="0" destOrd="0" presId="urn:microsoft.com/office/officeart/2005/8/layout/hierarchy1"/>
    <dgm:cxn modelId="{47083457-D0F3-4977-A665-18E5D7942D8A}" type="presOf" srcId="{ADCD62E1-879F-4F72-8D2E-F4AF0E45E6CB}" destId="{ADF6FE89-81C2-4AA0-95A6-B198876D15AC}" srcOrd="0" destOrd="0" presId="urn:microsoft.com/office/officeart/2005/8/layout/hierarchy1"/>
    <dgm:cxn modelId="{EC32AE78-2A21-4D40-9F7C-10D8FCA5805E}" type="presOf" srcId="{6CD4CA59-C0E0-4B9B-A5C5-07DCB7F9A6BE}" destId="{92664C81-7DCF-4502-8582-D161D1D55456}" srcOrd="0" destOrd="0" presId="urn:microsoft.com/office/officeart/2005/8/layout/hierarchy1"/>
    <dgm:cxn modelId="{E792F28A-EB09-4412-A164-A82179E54171}" type="presOf" srcId="{6D378893-4209-4F66-818E-6A297BB5DAB2}" destId="{57F7CAD9-B2E0-4867-8217-17C03DFE9345}" srcOrd="0" destOrd="0" presId="urn:microsoft.com/office/officeart/2005/8/layout/hierarchy1"/>
    <dgm:cxn modelId="{1593A68F-23A5-47EB-9C8C-73A24C6655AB}" type="presOf" srcId="{6E92D364-ED58-4148-A12B-EF3EA35A2DC8}" destId="{25CFB46F-F170-42FF-921E-BBAE510814DC}" srcOrd="0" destOrd="0" presId="urn:microsoft.com/office/officeart/2005/8/layout/hierarchy1"/>
    <dgm:cxn modelId="{49F31D96-8BCC-46A6-8AC1-C8817E175A5F}" type="presOf" srcId="{3829377A-953A-4DDB-B311-523EBBE34DB1}" destId="{5287D9C5-C0F9-4504-B670-E9B97909F05D}" srcOrd="0" destOrd="0" presId="urn:microsoft.com/office/officeart/2005/8/layout/hierarchy1"/>
    <dgm:cxn modelId="{801BF196-438C-4410-BC76-2B2E85137505}" type="presOf" srcId="{008E0418-5704-4D6E-9F56-6E84B02FF723}" destId="{40788D81-E9C9-4473-B8B0-2815BB42B306}" srcOrd="0" destOrd="0" presId="urn:microsoft.com/office/officeart/2005/8/layout/hierarchy1"/>
    <dgm:cxn modelId="{3D627EA0-BD93-4F5D-8871-4E39A850DD31}" type="presOf" srcId="{629333E5-30FC-4006-A4CA-8DA7F9932EF3}" destId="{45BB60E1-7D74-4E1B-850A-B751DC81081F}" srcOrd="0" destOrd="0" presId="urn:microsoft.com/office/officeart/2005/8/layout/hierarchy1"/>
    <dgm:cxn modelId="{0724FCAD-AE1D-4208-8FBF-E588BA7C3FBA}" type="presOf" srcId="{5826B2D0-94C2-47D3-B86D-D3133D24B3F0}" destId="{236989E2-2081-44E3-AB18-75ED526B348A}" srcOrd="0" destOrd="0" presId="urn:microsoft.com/office/officeart/2005/8/layout/hierarchy1"/>
    <dgm:cxn modelId="{3C6DF2B2-F4DD-48F8-882D-E8DE1A1744AA}" srcId="{6CD4CA59-C0E0-4B9B-A5C5-07DCB7F9A6BE}" destId="{3829377A-953A-4DDB-B311-523EBBE34DB1}" srcOrd="0" destOrd="0" parTransId="{B4FC0BCB-28FF-4E48-9B5B-1E43EF9CF2CC}" sibTransId="{1727BC26-4FDC-4340-88EA-44E819967D39}"/>
    <dgm:cxn modelId="{FCADBABD-EB23-42C0-BA79-192DFC5F13D9}" type="presOf" srcId="{CC27217E-1E46-4CF7-A7FA-325B8DFCC4D3}" destId="{329846D9-C4D4-4887-807B-2AFD3F287474}" srcOrd="0" destOrd="0" presId="urn:microsoft.com/office/officeart/2005/8/layout/hierarchy1"/>
    <dgm:cxn modelId="{188EA8C8-5081-4D4F-ABCF-9C92C2B83176}" srcId="{6CD4CA59-C0E0-4B9B-A5C5-07DCB7F9A6BE}" destId="{F3E37B78-B04A-492C-B848-E936302B86D2}" srcOrd="2" destOrd="0" parTransId="{DF216C6E-E9BC-40CA-A66E-566E510625A4}" sibTransId="{8299CA0A-B4D0-44BC-BA63-14357B0C2770}"/>
    <dgm:cxn modelId="{7FE30DCB-A0E8-4951-B8E4-A84AF271E813}" type="presOf" srcId="{7FA735A9-98BE-4ECF-B1F2-A3DCCFC2E57E}" destId="{4F24716E-C4F4-4A98-BDFE-6AFC057EA45A}" srcOrd="0" destOrd="0" presId="urn:microsoft.com/office/officeart/2005/8/layout/hierarchy1"/>
    <dgm:cxn modelId="{A98364D7-4E81-4765-8D4B-044298E26501}" srcId="{0FAABDDD-1B62-4FBD-BABA-8A79FB218F06}" destId="{5826B2D0-94C2-47D3-B86D-D3133D24B3F0}" srcOrd="1" destOrd="0" parTransId="{5C09770C-136F-4A0A-B10B-6CBD31E53020}" sibTransId="{71BA9FB2-6882-4CA3-9266-12644131F820}"/>
    <dgm:cxn modelId="{AA575CD8-43E1-4A09-BDE8-B4EE7CB0A143}" type="presOf" srcId="{200795BD-F1C1-47C3-926C-3127E6213238}" destId="{0B0FE187-D307-441B-B3CF-84F6E83235B4}" srcOrd="0" destOrd="0" presId="urn:microsoft.com/office/officeart/2005/8/layout/hierarchy1"/>
    <dgm:cxn modelId="{02EF43DA-A0E3-4794-8000-AB1BEBD367DE}" type="presOf" srcId="{0FAABDDD-1B62-4FBD-BABA-8A79FB218F06}" destId="{18E0EDED-2F9F-463D-9567-134B7A9A478D}" srcOrd="0" destOrd="0" presId="urn:microsoft.com/office/officeart/2005/8/layout/hierarchy1"/>
    <dgm:cxn modelId="{BB0089DB-EB7D-4DEC-AA54-6522D70941E0}" srcId="{6CD4CA59-C0E0-4B9B-A5C5-07DCB7F9A6BE}" destId="{75C546D2-72ED-4A73-8FF2-D2CA8519E232}" srcOrd="3" destOrd="0" parTransId="{40BDBB17-83DF-42EC-920A-382C7A03A1D5}" sibTransId="{C92CEB4E-6CFA-49D6-BF5E-B5AD4FB9B9FA}"/>
    <dgm:cxn modelId="{AD764EDE-17A2-442B-9D09-8DAB2A001E72}" srcId="{561D2D9C-284E-44F6-9611-8ECDBCC7F468}" destId="{6CD4CA59-C0E0-4B9B-A5C5-07DCB7F9A6BE}" srcOrd="1" destOrd="0" parTransId="{200795BD-F1C1-47C3-926C-3127E6213238}" sibTransId="{B42F82AB-76D2-4ED7-9925-A3B21F64A8B5}"/>
    <dgm:cxn modelId="{AB8DECDF-A55D-4945-8F72-D590492BF754}" type="presOf" srcId="{43524B13-53FA-44D4-BADA-85939CF424B5}" destId="{8ABB5125-23D5-4D7D-8B5E-433A7FA4EF71}" srcOrd="0" destOrd="0" presId="urn:microsoft.com/office/officeart/2005/8/layout/hierarchy1"/>
    <dgm:cxn modelId="{48E261FC-1D22-4B73-9E3F-962FA671F928}" srcId="{561D2D9C-284E-44F6-9611-8ECDBCC7F468}" destId="{44464DB2-C2AD-46CA-9A80-E20ADC32737C}" srcOrd="2" destOrd="0" parTransId="{6E92D364-ED58-4148-A12B-EF3EA35A2DC8}" sibTransId="{3D4DE756-F8F6-4FA9-993E-307FEBC2971C}"/>
    <dgm:cxn modelId="{D5A436FE-AC6D-413D-945C-23A69735803E}" type="presOf" srcId="{9480678A-642E-4599-9D08-A2A1BA78574E}" destId="{4688295E-5243-4533-BC67-1C529C99B23D}" srcOrd="0" destOrd="0" presId="urn:microsoft.com/office/officeart/2005/8/layout/hierarchy1"/>
    <dgm:cxn modelId="{6767897D-9C61-47F3-A78A-93E2C5FA8BF3}" type="presParOf" srcId="{8C98EF37-3A47-407E-8E59-A2C7D088F94A}" destId="{7E4D807C-6168-4909-8223-1071F735F097}" srcOrd="0" destOrd="0" presId="urn:microsoft.com/office/officeart/2005/8/layout/hierarchy1"/>
    <dgm:cxn modelId="{65A64E8A-99CD-440D-8D89-9572D435985C}" type="presParOf" srcId="{7E4D807C-6168-4909-8223-1071F735F097}" destId="{E1A82CBE-67A3-480B-93D5-3A15EBEFAB6D}" srcOrd="0" destOrd="0" presId="urn:microsoft.com/office/officeart/2005/8/layout/hierarchy1"/>
    <dgm:cxn modelId="{A61634DF-5023-457A-88F2-ACBF525B85C5}" type="presParOf" srcId="{E1A82CBE-67A3-480B-93D5-3A15EBEFAB6D}" destId="{5C0D729A-7B20-49E9-AD32-F6AA4FCBD57D}" srcOrd="0" destOrd="0" presId="urn:microsoft.com/office/officeart/2005/8/layout/hierarchy1"/>
    <dgm:cxn modelId="{0BB08FBC-E09C-403B-A173-2779047053C9}" type="presParOf" srcId="{E1A82CBE-67A3-480B-93D5-3A15EBEFAB6D}" destId="{57F7CAD9-B2E0-4867-8217-17C03DFE9345}" srcOrd="1" destOrd="0" presId="urn:microsoft.com/office/officeart/2005/8/layout/hierarchy1"/>
    <dgm:cxn modelId="{3C9FFB5F-CB6C-4204-BF24-7F8094DD41CF}" type="presParOf" srcId="{7E4D807C-6168-4909-8223-1071F735F097}" destId="{BD4253B5-4CB2-4FA1-AF9B-9E881860E57C}" srcOrd="1" destOrd="0" presId="urn:microsoft.com/office/officeart/2005/8/layout/hierarchy1"/>
    <dgm:cxn modelId="{CEF817FB-032B-4D4D-9891-A9E54E0DFB23}" type="presParOf" srcId="{BD4253B5-4CB2-4FA1-AF9B-9E881860E57C}" destId="{329846D9-C4D4-4887-807B-2AFD3F287474}" srcOrd="0" destOrd="0" presId="urn:microsoft.com/office/officeart/2005/8/layout/hierarchy1"/>
    <dgm:cxn modelId="{DFBD18EF-FC97-4473-BF24-010BAB22D7D2}" type="presParOf" srcId="{BD4253B5-4CB2-4FA1-AF9B-9E881860E57C}" destId="{E0733842-638E-4539-909B-84978DA0786E}" srcOrd="1" destOrd="0" presId="urn:microsoft.com/office/officeart/2005/8/layout/hierarchy1"/>
    <dgm:cxn modelId="{5EF0B780-AA9C-4F6C-9980-988D3299E208}" type="presParOf" srcId="{E0733842-638E-4539-909B-84978DA0786E}" destId="{27842372-FDFE-4906-8254-0E5B6C2BF39B}" srcOrd="0" destOrd="0" presId="urn:microsoft.com/office/officeart/2005/8/layout/hierarchy1"/>
    <dgm:cxn modelId="{781659CE-26F2-4E2E-9F7F-D05429F22173}" type="presParOf" srcId="{27842372-FDFE-4906-8254-0E5B6C2BF39B}" destId="{1C869066-D701-40A9-8AE5-1F9BA4647965}" srcOrd="0" destOrd="0" presId="urn:microsoft.com/office/officeart/2005/8/layout/hierarchy1"/>
    <dgm:cxn modelId="{B38EE25A-6F3B-4046-9211-943877A35CDA}" type="presParOf" srcId="{27842372-FDFE-4906-8254-0E5B6C2BF39B}" destId="{18E0EDED-2F9F-463D-9567-134B7A9A478D}" srcOrd="1" destOrd="0" presId="urn:microsoft.com/office/officeart/2005/8/layout/hierarchy1"/>
    <dgm:cxn modelId="{5D9185C2-FD34-43AD-A0E2-17C0DB4E6A81}" type="presParOf" srcId="{E0733842-638E-4539-909B-84978DA0786E}" destId="{1C4F1C2F-A131-42B1-BEC2-B1C46A33B7FA}" srcOrd="1" destOrd="0" presId="urn:microsoft.com/office/officeart/2005/8/layout/hierarchy1"/>
    <dgm:cxn modelId="{7D59BDE0-5B94-4973-814D-2BFEE2EC7E06}" type="presParOf" srcId="{1C4F1C2F-A131-42B1-BEC2-B1C46A33B7FA}" destId="{40788D81-E9C9-4473-B8B0-2815BB42B306}" srcOrd="0" destOrd="0" presId="urn:microsoft.com/office/officeart/2005/8/layout/hierarchy1"/>
    <dgm:cxn modelId="{D53C53C1-96DB-416C-A010-31102069F2FF}" type="presParOf" srcId="{1C4F1C2F-A131-42B1-BEC2-B1C46A33B7FA}" destId="{18F579E5-F76B-4A62-9831-0A1276019F6E}" srcOrd="1" destOrd="0" presId="urn:microsoft.com/office/officeart/2005/8/layout/hierarchy1"/>
    <dgm:cxn modelId="{7F89F960-A5CB-44FE-8E13-132527CA9C78}" type="presParOf" srcId="{18F579E5-F76B-4A62-9831-0A1276019F6E}" destId="{561B9468-0170-4A50-B1EE-90388E5812B2}" srcOrd="0" destOrd="0" presId="urn:microsoft.com/office/officeart/2005/8/layout/hierarchy1"/>
    <dgm:cxn modelId="{E1CBC639-FB74-44D9-9D41-93B26F61AC56}" type="presParOf" srcId="{561B9468-0170-4A50-B1EE-90388E5812B2}" destId="{03CE8DE5-84FD-4879-8967-B938AF567170}" srcOrd="0" destOrd="0" presId="urn:microsoft.com/office/officeart/2005/8/layout/hierarchy1"/>
    <dgm:cxn modelId="{4FF99B03-2FB7-4096-AE5A-DB8A71B3DDB5}" type="presParOf" srcId="{561B9468-0170-4A50-B1EE-90388E5812B2}" destId="{ADF6FE89-81C2-4AA0-95A6-B198876D15AC}" srcOrd="1" destOrd="0" presId="urn:microsoft.com/office/officeart/2005/8/layout/hierarchy1"/>
    <dgm:cxn modelId="{B614B3CD-B588-48F5-A4A4-DA1DAF114638}" type="presParOf" srcId="{18F579E5-F76B-4A62-9831-0A1276019F6E}" destId="{0944FA7C-DABE-4CCC-B8A2-346E8CF133AC}" srcOrd="1" destOrd="0" presId="urn:microsoft.com/office/officeart/2005/8/layout/hierarchy1"/>
    <dgm:cxn modelId="{19C10418-A36E-4F22-8152-FD54608178F8}" type="presParOf" srcId="{1C4F1C2F-A131-42B1-BEC2-B1C46A33B7FA}" destId="{D8111964-EC44-445D-AC37-EA0AED700AA7}" srcOrd="2" destOrd="0" presId="urn:microsoft.com/office/officeart/2005/8/layout/hierarchy1"/>
    <dgm:cxn modelId="{8194023E-F40D-43F2-AE83-3CC6A9499950}" type="presParOf" srcId="{1C4F1C2F-A131-42B1-BEC2-B1C46A33B7FA}" destId="{5689F50B-9EA4-4F09-8685-807008B901E8}" srcOrd="3" destOrd="0" presId="urn:microsoft.com/office/officeart/2005/8/layout/hierarchy1"/>
    <dgm:cxn modelId="{5BB98CBB-426E-4FE4-BEAF-93E3701C4850}" type="presParOf" srcId="{5689F50B-9EA4-4F09-8685-807008B901E8}" destId="{3426B410-4321-4923-9B9D-15F53EC684DA}" srcOrd="0" destOrd="0" presId="urn:microsoft.com/office/officeart/2005/8/layout/hierarchy1"/>
    <dgm:cxn modelId="{FB720ED3-CCBF-4238-8841-DEC7198AAB84}" type="presParOf" srcId="{3426B410-4321-4923-9B9D-15F53EC684DA}" destId="{D059DC28-A673-4C0E-87C5-4183F39D783E}" srcOrd="0" destOrd="0" presId="urn:microsoft.com/office/officeart/2005/8/layout/hierarchy1"/>
    <dgm:cxn modelId="{E0EFB805-5311-4FE4-B1D1-87EBF7ECC37D}" type="presParOf" srcId="{3426B410-4321-4923-9B9D-15F53EC684DA}" destId="{236989E2-2081-44E3-AB18-75ED526B348A}" srcOrd="1" destOrd="0" presId="urn:microsoft.com/office/officeart/2005/8/layout/hierarchy1"/>
    <dgm:cxn modelId="{92797B00-79E4-4C9D-BDE1-EEE9FFB91255}" type="presParOf" srcId="{5689F50B-9EA4-4F09-8685-807008B901E8}" destId="{A44C8164-C132-46C3-8D12-1FEDE1ECD41D}" srcOrd="1" destOrd="0" presId="urn:microsoft.com/office/officeart/2005/8/layout/hierarchy1"/>
    <dgm:cxn modelId="{5E7DB261-6764-478B-A45D-631825D91790}" type="presParOf" srcId="{1C4F1C2F-A131-42B1-BEC2-B1C46A33B7FA}" destId="{4688295E-5243-4533-BC67-1C529C99B23D}" srcOrd="4" destOrd="0" presId="urn:microsoft.com/office/officeart/2005/8/layout/hierarchy1"/>
    <dgm:cxn modelId="{0CEC59C8-0837-4281-BE2C-AC0537D3667B}" type="presParOf" srcId="{1C4F1C2F-A131-42B1-BEC2-B1C46A33B7FA}" destId="{73E77C53-125B-4358-92F5-F37DD9B030E2}" srcOrd="5" destOrd="0" presId="urn:microsoft.com/office/officeart/2005/8/layout/hierarchy1"/>
    <dgm:cxn modelId="{660DF70E-F5F9-40FD-B1A2-CFBC4B396AAF}" type="presParOf" srcId="{73E77C53-125B-4358-92F5-F37DD9B030E2}" destId="{B3D6E40A-1F56-4838-9901-9EEE316E6632}" srcOrd="0" destOrd="0" presId="urn:microsoft.com/office/officeart/2005/8/layout/hierarchy1"/>
    <dgm:cxn modelId="{6BABDCC0-BC1D-42F2-AFC9-B5EB418503DD}" type="presParOf" srcId="{B3D6E40A-1F56-4838-9901-9EEE316E6632}" destId="{AD09E290-62B0-4A14-A83A-370AD7248BA1}" srcOrd="0" destOrd="0" presId="urn:microsoft.com/office/officeart/2005/8/layout/hierarchy1"/>
    <dgm:cxn modelId="{4B2D406B-EAD5-4A4D-916B-E305FE9CFA52}" type="presParOf" srcId="{B3D6E40A-1F56-4838-9901-9EEE316E6632}" destId="{63864B38-B84E-4C5A-B1E5-293F4C5B59F0}" srcOrd="1" destOrd="0" presId="urn:microsoft.com/office/officeart/2005/8/layout/hierarchy1"/>
    <dgm:cxn modelId="{D2B1E3E4-428B-49DD-99B2-3F253CAE693A}" type="presParOf" srcId="{73E77C53-125B-4358-92F5-F37DD9B030E2}" destId="{B6D2C1D8-10D7-405D-8B3B-D188572071AE}" srcOrd="1" destOrd="0" presId="urn:microsoft.com/office/officeart/2005/8/layout/hierarchy1"/>
    <dgm:cxn modelId="{3D1A1AEA-565B-488A-9FA4-842393CC4B65}" type="presParOf" srcId="{B6D2C1D8-10D7-405D-8B3B-D188572071AE}" destId="{70A3C529-DA21-4842-A7C6-7E2967A9A34F}" srcOrd="0" destOrd="0" presId="urn:microsoft.com/office/officeart/2005/8/layout/hierarchy1"/>
    <dgm:cxn modelId="{CA49FB5E-F423-4E96-8E3E-C700D9F095A6}" type="presParOf" srcId="{B6D2C1D8-10D7-405D-8B3B-D188572071AE}" destId="{9C49C874-0AFB-45A5-8C84-8136B5AD2794}" srcOrd="1" destOrd="0" presId="urn:microsoft.com/office/officeart/2005/8/layout/hierarchy1"/>
    <dgm:cxn modelId="{5B8F3F3E-9CB6-478A-A09E-B5A5F3416C56}" type="presParOf" srcId="{9C49C874-0AFB-45A5-8C84-8136B5AD2794}" destId="{BD436909-2160-4070-85BE-B19DCB7FA119}" srcOrd="0" destOrd="0" presId="urn:microsoft.com/office/officeart/2005/8/layout/hierarchy1"/>
    <dgm:cxn modelId="{43694BF9-EB28-4FB3-B4C6-08ADDC7774EE}" type="presParOf" srcId="{BD436909-2160-4070-85BE-B19DCB7FA119}" destId="{A13AC6B7-46FD-4363-A18B-5D349B95738D}" srcOrd="0" destOrd="0" presId="urn:microsoft.com/office/officeart/2005/8/layout/hierarchy1"/>
    <dgm:cxn modelId="{EC2342D2-2ED6-483E-BA7A-C5DBB11DE72B}" type="presParOf" srcId="{BD436909-2160-4070-85BE-B19DCB7FA119}" destId="{4F24716E-C4F4-4A98-BDFE-6AFC057EA45A}" srcOrd="1" destOrd="0" presId="urn:microsoft.com/office/officeart/2005/8/layout/hierarchy1"/>
    <dgm:cxn modelId="{DB3DA5F1-6246-4374-B42A-12CE2FAD27C1}" type="presParOf" srcId="{9C49C874-0AFB-45A5-8C84-8136B5AD2794}" destId="{30007F24-AE0A-449D-8194-E6BF568E2E98}" srcOrd="1" destOrd="0" presId="urn:microsoft.com/office/officeart/2005/8/layout/hierarchy1"/>
    <dgm:cxn modelId="{2D7EFA2F-E23E-40F4-A3BD-51442F8B3EDF}" type="presParOf" srcId="{B6D2C1D8-10D7-405D-8B3B-D188572071AE}" destId="{0B0FE187-D307-441B-B3CF-84F6E83235B4}" srcOrd="2" destOrd="0" presId="urn:microsoft.com/office/officeart/2005/8/layout/hierarchy1"/>
    <dgm:cxn modelId="{025C45DD-3EA2-4091-9AB0-EFBD97BCBD19}" type="presParOf" srcId="{B6D2C1D8-10D7-405D-8B3B-D188572071AE}" destId="{F0077722-E200-47C5-894A-96984C0E0EE6}" srcOrd="3" destOrd="0" presId="urn:microsoft.com/office/officeart/2005/8/layout/hierarchy1"/>
    <dgm:cxn modelId="{B9615BC0-8813-4FF3-8C90-DABA8B19F9B5}" type="presParOf" srcId="{F0077722-E200-47C5-894A-96984C0E0EE6}" destId="{2EB68CA9-AD5D-4AC7-BB50-2F6C00EE0BA6}" srcOrd="0" destOrd="0" presId="urn:microsoft.com/office/officeart/2005/8/layout/hierarchy1"/>
    <dgm:cxn modelId="{C2E4B3D7-D953-48FA-9F75-40737F2AC6FC}" type="presParOf" srcId="{2EB68CA9-AD5D-4AC7-BB50-2F6C00EE0BA6}" destId="{859F58FC-66E2-4C34-AF26-A01559EC9258}" srcOrd="0" destOrd="0" presId="urn:microsoft.com/office/officeart/2005/8/layout/hierarchy1"/>
    <dgm:cxn modelId="{448A7A6D-1582-41EB-BA2A-01187B9C0175}" type="presParOf" srcId="{2EB68CA9-AD5D-4AC7-BB50-2F6C00EE0BA6}" destId="{92664C81-7DCF-4502-8582-D161D1D55456}" srcOrd="1" destOrd="0" presId="urn:microsoft.com/office/officeart/2005/8/layout/hierarchy1"/>
    <dgm:cxn modelId="{1F4B3531-401F-4DE4-9A1F-233BBF178033}" type="presParOf" srcId="{F0077722-E200-47C5-894A-96984C0E0EE6}" destId="{AF890956-BB60-4A8B-B470-2476A166C887}" srcOrd="1" destOrd="0" presId="urn:microsoft.com/office/officeart/2005/8/layout/hierarchy1"/>
    <dgm:cxn modelId="{B10F2552-7B65-410A-98FA-5F3513EAAA49}" type="presParOf" srcId="{AF890956-BB60-4A8B-B470-2476A166C887}" destId="{FFD993AB-29F8-4338-BA7C-010D9B57E15C}" srcOrd="0" destOrd="0" presId="urn:microsoft.com/office/officeart/2005/8/layout/hierarchy1"/>
    <dgm:cxn modelId="{8D60538E-EB62-4E97-A032-3D883F338AD0}" type="presParOf" srcId="{AF890956-BB60-4A8B-B470-2476A166C887}" destId="{87D884A0-1280-4A7C-B5C0-46C3418FF288}" srcOrd="1" destOrd="0" presId="urn:microsoft.com/office/officeart/2005/8/layout/hierarchy1"/>
    <dgm:cxn modelId="{A32EB655-8D44-4705-ADA8-AFA977D68A13}" type="presParOf" srcId="{87D884A0-1280-4A7C-B5C0-46C3418FF288}" destId="{A18E0123-59E7-4054-95AF-DFC96BB4E560}" srcOrd="0" destOrd="0" presId="urn:microsoft.com/office/officeart/2005/8/layout/hierarchy1"/>
    <dgm:cxn modelId="{E3AAF950-694E-4609-88C0-64D867A2511F}" type="presParOf" srcId="{A18E0123-59E7-4054-95AF-DFC96BB4E560}" destId="{D7673003-C89F-4E40-990C-BE2B7F33CA45}" srcOrd="0" destOrd="0" presId="urn:microsoft.com/office/officeart/2005/8/layout/hierarchy1"/>
    <dgm:cxn modelId="{B569E6DF-53A5-4DBE-B064-906225914203}" type="presParOf" srcId="{A18E0123-59E7-4054-95AF-DFC96BB4E560}" destId="{5287D9C5-C0F9-4504-B670-E9B97909F05D}" srcOrd="1" destOrd="0" presId="urn:microsoft.com/office/officeart/2005/8/layout/hierarchy1"/>
    <dgm:cxn modelId="{2F8922FC-948A-49A6-AB6F-30F4AB561298}" type="presParOf" srcId="{87D884A0-1280-4A7C-B5C0-46C3418FF288}" destId="{3111D587-DE7A-45C4-A863-75DD65AD73F2}" srcOrd="1" destOrd="0" presId="urn:microsoft.com/office/officeart/2005/8/layout/hierarchy1"/>
    <dgm:cxn modelId="{CF042A9A-BD38-4697-A63E-990AF46F64E8}" type="presParOf" srcId="{AF890956-BB60-4A8B-B470-2476A166C887}" destId="{61ACF7A3-C91D-41E1-9238-E11722F8923B}" srcOrd="2" destOrd="0" presId="urn:microsoft.com/office/officeart/2005/8/layout/hierarchy1"/>
    <dgm:cxn modelId="{857DBA6E-A1FF-4204-BF7D-40BD7C297AC3}" type="presParOf" srcId="{AF890956-BB60-4A8B-B470-2476A166C887}" destId="{01F0594E-B724-47E7-946A-5488CC16A991}" srcOrd="3" destOrd="0" presId="urn:microsoft.com/office/officeart/2005/8/layout/hierarchy1"/>
    <dgm:cxn modelId="{EE1FD4F5-2ABD-4864-A53A-F395B4719D55}" type="presParOf" srcId="{01F0594E-B724-47E7-946A-5488CC16A991}" destId="{C3499C52-0F8A-45C7-912D-E09AF8DF5A5A}" srcOrd="0" destOrd="0" presId="urn:microsoft.com/office/officeart/2005/8/layout/hierarchy1"/>
    <dgm:cxn modelId="{362B62AA-DDE9-4B3E-BA93-73404A920A23}" type="presParOf" srcId="{C3499C52-0F8A-45C7-912D-E09AF8DF5A5A}" destId="{98579F2C-70B1-4E02-A9AC-2A2C56682600}" srcOrd="0" destOrd="0" presId="urn:microsoft.com/office/officeart/2005/8/layout/hierarchy1"/>
    <dgm:cxn modelId="{3FFDC17F-2355-4AF1-9081-8CC792C1F9A6}" type="presParOf" srcId="{C3499C52-0F8A-45C7-912D-E09AF8DF5A5A}" destId="{45BB60E1-7D74-4E1B-850A-B751DC81081F}" srcOrd="1" destOrd="0" presId="urn:microsoft.com/office/officeart/2005/8/layout/hierarchy1"/>
    <dgm:cxn modelId="{75B5DCF9-5F06-4742-AA50-37FAF7AB8F65}" type="presParOf" srcId="{01F0594E-B724-47E7-946A-5488CC16A991}" destId="{B0B6154B-6E9A-4D7F-A2A3-B850865715B4}" srcOrd="1" destOrd="0" presId="urn:microsoft.com/office/officeart/2005/8/layout/hierarchy1"/>
    <dgm:cxn modelId="{6D8D78AF-1BB4-448F-AE5F-CE0E918FA8B9}" type="presParOf" srcId="{AF890956-BB60-4A8B-B470-2476A166C887}" destId="{857B42D5-EEA9-4CB7-9C0A-B562E75FACD7}" srcOrd="4" destOrd="0" presId="urn:microsoft.com/office/officeart/2005/8/layout/hierarchy1"/>
    <dgm:cxn modelId="{8AE60027-EB49-4EB7-8559-6A7F10AB93FA}" type="presParOf" srcId="{AF890956-BB60-4A8B-B470-2476A166C887}" destId="{49F2B067-F15A-4283-87E2-A608BFC92D07}" srcOrd="5" destOrd="0" presId="urn:microsoft.com/office/officeart/2005/8/layout/hierarchy1"/>
    <dgm:cxn modelId="{D30B2FAF-F67D-42C1-8ABA-F7E85B52386E}" type="presParOf" srcId="{49F2B067-F15A-4283-87E2-A608BFC92D07}" destId="{67262792-AD41-43DF-B396-8F707BA9AA55}" srcOrd="0" destOrd="0" presId="urn:microsoft.com/office/officeart/2005/8/layout/hierarchy1"/>
    <dgm:cxn modelId="{F622A8AC-0656-4A18-BAE4-5F2C1A78E7FA}" type="presParOf" srcId="{67262792-AD41-43DF-B396-8F707BA9AA55}" destId="{F1AA0532-38CD-4485-B305-76326DB995B8}" srcOrd="0" destOrd="0" presId="urn:microsoft.com/office/officeart/2005/8/layout/hierarchy1"/>
    <dgm:cxn modelId="{D9BD10DA-5C85-4AB5-9A54-41EB8B4440E0}" type="presParOf" srcId="{67262792-AD41-43DF-B396-8F707BA9AA55}" destId="{97922DE2-6F41-462F-91B0-096D0A8DBCF2}" srcOrd="1" destOrd="0" presId="urn:microsoft.com/office/officeart/2005/8/layout/hierarchy1"/>
    <dgm:cxn modelId="{F2B23C92-E4D9-4137-82FC-B5183DA7FCA0}" type="presParOf" srcId="{49F2B067-F15A-4283-87E2-A608BFC92D07}" destId="{FB13F8D4-F82F-44ED-9B80-4DC44188A9B2}" srcOrd="1" destOrd="0" presId="urn:microsoft.com/office/officeart/2005/8/layout/hierarchy1"/>
    <dgm:cxn modelId="{6836BE1E-6C93-491B-9173-1677B91956A8}" type="presParOf" srcId="{AF890956-BB60-4A8B-B470-2476A166C887}" destId="{9CCB6A42-ABE4-4B93-BCD5-4E9BC297252C}" srcOrd="6" destOrd="0" presId="urn:microsoft.com/office/officeart/2005/8/layout/hierarchy1"/>
    <dgm:cxn modelId="{B6026D1C-9CC9-4478-961F-BDA1D03317A9}" type="presParOf" srcId="{AF890956-BB60-4A8B-B470-2476A166C887}" destId="{BE1C4B1B-240B-471B-9EF0-48CEC1F08D70}" srcOrd="7" destOrd="0" presId="urn:microsoft.com/office/officeart/2005/8/layout/hierarchy1"/>
    <dgm:cxn modelId="{3B473172-0A7B-4976-ADAD-E21F70FFCDD2}" type="presParOf" srcId="{BE1C4B1B-240B-471B-9EF0-48CEC1F08D70}" destId="{8D56F97E-4F56-449E-95B3-B6C5707ED156}" srcOrd="0" destOrd="0" presId="urn:microsoft.com/office/officeart/2005/8/layout/hierarchy1"/>
    <dgm:cxn modelId="{913DDD18-0F7B-43B1-BA85-B6EB499B1420}" type="presParOf" srcId="{8D56F97E-4F56-449E-95B3-B6C5707ED156}" destId="{5C0E4465-5264-442B-BBCA-5C9B5D22BD86}" srcOrd="0" destOrd="0" presId="urn:microsoft.com/office/officeart/2005/8/layout/hierarchy1"/>
    <dgm:cxn modelId="{6C9948D3-1D0B-4E8D-8EA4-CD0714EE441F}" type="presParOf" srcId="{8D56F97E-4F56-449E-95B3-B6C5707ED156}" destId="{732CB306-DFF3-4259-BE36-6CB0CFD6196C}" srcOrd="1" destOrd="0" presId="urn:microsoft.com/office/officeart/2005/8/layout/hierarchy1"/>
    <dgm:cxn modelId="{28B0AD4E-0FC3-4FFE-B0DA-C647C62C54DE}" type="presParOf" srcId="{BE1C4B1B-240B-471B-9EF0-48CEC1F08D70}" destId="{AB41DD46-2697-4FDE-B3C0-F9A250B8D5C5}" srcOrd="1" destOrd="0" presId="urn:microsoft.com/office/officeart/2005/8/layout/hierarchy1"/>
    <dgm:cxn modelId="{3C237B13-587E-4B48-84EA-16E19AC3F7F4}" type="presParOf" srcId="{B6D2C1D8-10D7-405D-8B3B-D188572071AE}" destId="{25CFB46F-F170-42FF-921E-BBAE510814DC}" srcOrd="4" destOrd="0" presId="urn:microsoft.com/office/officeart/2005/8/layout/hierarchy1"/>
    <dgm:cxn modelId="{96493603-19D3-4F51-8880-67C322260674}" type="presParOf" srcId="{B6D2C1D8-10D7-405D-8B3B-D188572071AE}" destId="{D9704078-D105-4295-817C-30C9E3D35C78}" srcOrd="5" destOrd="0" presId="urn:microsoft.com/office/officeart/2005/8/layout/hierarchy1"/>
    <dgm:cxn modelId="{161EB242-20C0-427B-A070-05237D9E065D}" type="presParOf" srcId="{D9704078-D105-4295-817C-30C9E3D35C78}" destId="{F47F012D-F723-4C2E-A971-8D8C1E018E23}" srcOrd="0" destOrd="0" presId="urn:microsoft.com/office/officeart/2005/8/layout/hierarchy1"/>
    <dgm:cxn modelId="{B44C123A-70CA-4123-B8F8-E02B291A2F64}" type="presParOf" srcId="{F47F012D-F723-4C2E-A971-8D8C1E018E23}" destId="{0700DAC4-6AEE-4D09-B5CA-8CC304364494}" srcOrd="0" destOrd="0" presId="urn:microsoft.com/office/officeart/2005/8/layout/hierarchy1"/>
    <dgm:cxn modelId="{1F95F83D-ED90-41AD-AE52-1ABBF2A41515}" type="presParOf" srcId="{F47F012D-F723-4C2E-A971-8D8C1E018E23}" destId="{355196F7-86A6-480E-9A50-5BD7B9D0C59F}" srcOrd="1" destOrd="0" presId="urn:microsoft.com/office/officeart/2005/8/layout/hierarchy1"/>
    <dgm:cxn modelId="{FA9C9544-448B-48E7-A852-F7884C19442D}" type="presParOf" srcId="{D9704078-D105-4295-817C-30C9E3D35C78}" destId="{3AA697ED-D799-46DB-A480-D0C8BA463BBC}" srcOrd="1" destOrd="0" presId="urn:microsoft.com/office/officeart/2005/8/layout/hierarchy1"/>
    <dgm:cxn modelId="{11EB7395-B3A1-465F-8FF8-FCAB9A2AE240}" type="presParOf" srcId="{B6D2C1D8-10D7-405D-8B3B-D188572071AE}" destId="{8ABB5125-23D5-4D7D-8B5E-433A7FA4EF71}" srcOrd="6" destOrd="0" presId="urn:microsoft.com/office/officeart/2005/8/layout/hierarchy1"/>
    <dgm:cxn modelId="{2180C52D-6F70-4649-9C35-D1D2A53F9B1E}" type="presParOf" srcId="{B6D2C1D8-10D7-405D-8B3B-D188572071AE}" destId="{700E2DBE-96EA-4538-AD55-B54422C855A6}" srcOrd="7" destOrd="0" presId="urn:microsoft.com/office/officeart/2005/8/layout/hierarchy1"/>
    <dgm:cxn modelId="{616DBA65-B714-42CF-BB71-C9F2068D58CD}" type="presParOf" srcId="{700E2DBE-96EA-4538-AD55-B54422C855A6}" destId="{323AF7CB-DB17-46D7-98CB-5F79098FB6AD}" srcOrd="0" destOrd="0" presId="urn:microsoft.com/office/officeart/2005/8/layout/hierarchy1"/>
    <dgm:cxn modelId="{B532DE9A-DA18-483B-9861-6CC1DC9C1160}" type="presParOf" srcId="{323AF7CB-DB17-46D7-98CB-5F79098FB6AD}" destId="{591338AB-3C22-446B-A4EB-3A28D919097F}" srcOrd="0" destOrd="0" presId="urn:microsoft.com/office/officeart/2005/8/layout/hierarchy1"/>
    <dgm:cxn modelId="{252C4132-C188-4225-A3D7-D53252F6A037}" type="presParOf" srcId="{323AF7CB-DB17-46D7-98CB-5F79098FB6AD}" destId="{9435484A-0EB5-437C-96AD-8FE5A7F3B3EF}" srcOrd="1" destOrd="0" presId="urn:microsoft.com/office/officeart/2005/8/layout/hierarchy1"/>
    <dgm:cxn modelId="{C9646C38-CDBD-4333-AFA3-4520CBD727E0}" type="presParOf" srcId="{700E2DBE-96EA-4538-AD55-B54422C855A6}" destId="{03E0F0AA-E90A-4B1D-9B87-F62793CCC6EE}" srcOrd="1" destOrd="0" presId="urn:microsoft.com/office/officeart/2005/8/layout/hierarchy1"/>
    <dgm:cxn modelId="{D8ABEB00-62A5-4629-8E43-93561EF993F0}" type="presParOf" srcId="{1C4F1C2F-A131-42B1-BEC2-B1C46A33B7FA}" destId="{A69AF91C-F94F-44E8-9065-F81A06B387A8}" srcOrd="6" destOrd="0" presId="urn:microsoft.com/office/officeart/2005/8/layout/hierarchy1"/>
    <dgm:cxn modelId="{99E04644-4F78-443E-BEB1-E6040AC700BF}" type="presParOf" srcId="{1C4F1C2F-A131-42B1-BEC2-B1C46A33B7FA}" destId="{A6BF5A15-6F6C-42A3-B97E-233AE8356667}" srcOrd="7" destOrd="0" presId="urn:microsoft.com/office/officeart/2005/8/layout/hierarchy1"/>
    <dgm:cxn modelId="{D961651A-E4D4-4A63-8E55-97BFE70F7C82}" type="presParOf" srcId="{A6BF5A15-6F6C-42A3-B97E-233AE8356667}" destId="{0F425EE0-C073-4FC9-848E-1A20EDEE1C6E}" srcOrd="0" destOrd="0" presId="urn:microsoft.com/office/officeart/2005/8/layout/hierarchy1"/>
    <dgm:cxn modelId="{2A3E89AE-FF15-4E0E-A84E-E5A949E18A79}" type="presParOf" srcId="{0F425EE0-C073-4FC9-848E-1A20EDEE1C6E}" destId="{005DC8BA-3F27-4D4B-922F-89A8F2778F6A}" srcOrd="0" destOrd="0" presId="urn:microsoft.com/office/officeart/2005/8/layout/hierarchy1"/>
    <dgm:cxn modelId="{DBA32B03-B3F9-4CA4-A339-93B62C18B1D6}" type="presParOf" srcId="{0F425EE0-C073-4FC9-848E-1A20EDEE1C6E}" destId="{6A15ADF7-913B-4F90-A772-FF2A3DB50EBB}" srcOrd="1" destOrd="0" presId="urn:microsoft.com/office/officeart/2005/8/layout/hierarchy1"/>
    <dgm:cxn modelId="{612EA964-407B-4EF1-878B-550B8C9E42F2}" type="presParOf" srcId="{A6BF5A15-6F6C-42A3-B97E-233AE8356667}" destId="{6CB04E6D-E37F-443D-8DAC-5BAF41E7C5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3B01A5-6208-4FEF-B45A-26D287863C8D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C3E741A5-BEB9-4829-9F1A-1771D5F2549A}">
      <dgm:prSet phldrT="[Text]"/>
      <dgm:spPr/>
      <dgm:t>
        <a:bodyPr/>
        <a:lstStyle/>
        <a:p>
          <a:r>
            <a:rPr lang="en-US" dirty="0"/>
            <a:t>22 SEP 21</a:t>
          </a:r>
        </a:p>
      </dgm:t>
    </dgm:pt>
    <dgm:pt modelId="{49E674C8-8037-4228-AF9D-B2ACB5BA7602}" type="parTrans" cxnId="{E7B02900-B82F-4B0E-8847-452364BA4C8D}">
      <dgm:prSet/>
      <dgm:spPr/>
      <dgm:t>
        <a:bodyPr/>
        <a:lstStyle/>
        <a:p>
          <a:endParaRPr lang="en-US"/>
        </a:p>
      </dgm:t>
    </dgm:pt>
    <dgm:pt modelId="{E3FA5407-34C1-40CC-B461-0E1A518DAFF0}" type="sibTrans" cxnId="{E7B02900-B82F-4B0E-8847-452364BA4C8D}">
      <dgm:prSet/>
      <dgm:spPr/>
      <dgm:t>
        <a:bodyPr/>
        <a:lstStyle/>
        <a:p>
          <a:endParaRPr lang="en-US"/>
        </a:p>
      </dgm:t>
    </dgm:pt>
    <dgm:pt modelId="{070600A4-3E5D-44A4-8807-59201312A028}">
      <dgm:prSet phldrT="[Text]"/>
      <dgm:spPr/>
      <dgm:t>
        <a:bodyPr/>
        <a:lstStyle/>
        <a:p>
          <a:r>
            <a:rPr lang="en-US" dirty="0"/>
            <a:t>10 OCT 21</a:t>
          </a:r>
        </a:p>
      </dgm:t>
    </dgm:pt>
    <dgm:pt modelId="{CECB8B87-362D-4AD0-AF26-C738FB7854C5}" type="parTrans" cxnId="{D36A43CD-0C1D-42B8-8824-AFC64D1F1775}">
      <dgm:prSet/>
      <dgm:spPr/>
      <dgm:t>
        <a:bodyPr/>
        <a:lstStyle/>
        <a:p>
          <a:endParaRPr lang="en-US"/>
        </a:p>
      </dgm:t>
    </dgm:pt>
    <dgm:pt modelId="{2B59B502-46B8-479C-8BE9-97D104EB5F24}" type="sibTrans" cxnId="{D36A43CD-0C1D-42B8-8824-AFC64D1F1775}">
      <dgm:prSet/>
      <dgm:spPr/>
      <dgm:t>
        <a:bodyPr/>
        <a:lstStyle/>
        <a:p>
          <a:endParaRPr lang="en-US"/>
        </a:p>
      </dgm:t>
    </dgm:pt>
    <dgm:pt modelId="{BFD792E0-F9B1-4660-A954-896919CA5E9D}">
      <dgm:prSet phldrT="[Text]"/>
      <dgm:spPr/>
      <dgm:t>
        <a:bodyPr/>
        <a:lstStyle/>
        <a:p>
          <a:r>
            <a:rPr lang="en-US" dirty="0"/>
            <a:t>30 OCT 21</a:t>
          </a:r>
        </a:p>
      </dgm:t>
    </dgm:pt>
    <dgm:pt modelId="{F33FA20E-E772-460E-B9ED-9003809FBEC9}" type="parTrans" cxnId="{7B3FF460-C831-4F76-9CD9-7D1DBEEE6F96}">
      <dgm:prSet/>
      <dgm:spPr/>
      <dgm:t>
        <a:bodyPr/>
        <a:lstStyle/>
        <a:p>
          <a:endParaRPr lang="en-US"/>
        </a:p>
      </dgm:t>
    </dgm:pt>
    <dgm:pt modelId="{9F85A890-3DAA-4B3A-9687-7723F0EF4643}" type="sibTrans" cxnId="{7B3FF460-C831-4F76-9CD9-7D1DBEEE6F96}">
      <dgm:prSet/>
      <dgm:spPr/>
      <dgm:t>
        <a:bodyPr/>
        <a:lstStyle/>
        <a:p>
          <a:endParaRPr lang="en-US"/>
        </a:p>
      </dgm:t>
    </dgm:pt>
    <dgm:pt modelId="{BEE33009-74AA-4A92-A78C-1745C7000FA4}">
      <dgm:prSet phldrT="[Text]"/>
      <dgm:spPr/>
      <dgm:t>
        <a:bodyPr/>
        <a:lstStyle/>
        <a:p>
          <a:r>
            <a:rPr lang="en-US" dirty="0"/>
            <a:t>Applications open</a:t>
          </a:r>
        </a:p>
      </dgm:t>
    </dgm:pt>
    <dgm:pt modelId="{E2009E61-1EE6-4A6A-A6BE-5D5CFBC7880C}" type="parTrans" cxnId="{6B259CF2-367A-48FC-8540-80AC5EE52D3F}">
      <dgm:prSet/>
      <dgm:spPr/>
      <dgm:t>
        <a:bodyPr/>
        <a:lstStyle/>
        <a:p>
          <a:endParaRPr lang="en-US"/>
        </a:p>
      </dgm:t>
    </dgm:pt>
    <dgm:pt modelId="{77732765-A0D7-438F-BC15-445CD01A40FF}" type="sibTrans" cxnId="{6B259CF2-367A-48FC-8540-80AC5EE52D3F}">
      <dgm:prSet/>
      <dgm:spPr/>
      <dgm:t>
        <a:bodyPr/>
        <a:lstStyle/>
        <a:p>
          <a:endParaRPr lang="en-US"/>
        </a:p>
      </dgm:t>
    </dgm:pt>
    <dgm:pt modelId="{AF2530AD-B2B4-4B1F-8177-4CF46AFA53D6}">
      <dgm:prSet phldrT="[Text]"/>
      <dgm:spPr/>
      <dgm:t>
        <a:bodyPr/>
        <a:lstStyle/>
        <a:p>
          <a:r>
            <a:rPr lang="en-US" dirty="0"/>
            <a:t>Applications Close</a:t>
          </a:r>
        </a:p>
      </dgm:t>
    </dgm:pt>
    <dgm:pt modelId="{5CD31C9E-3527-4BDC-BD0A-1BC6658C7C5E}" type="parTrans" cxnId="{D58EB3A5-0CF0-419E-BE25-C564176EEFC4}">
      <dgm:prSet/>
      <dgm:spPr/>
      <dgm:t>
        <a:bodyPr/>
        <a:lstStyle/>
        <a:p>
          <a:endParaRPr lang="en-US"/>
        </a:p>
      </dgm:t>
    </dgm:pt>
    <dgm:pt modelId="{C1C12C08-1269-4AE1-8725-6CF02E324675}" type="sibTrans" cxnId="{D58EB3A5-0CF0-419E-BE25-C564176EEFC4}">
      <dgm:prSet/>
      <dgm:spPr/>
      <dgm:t>
        <a:bodyPr/>
        <a:lstStyle/>
        <a:p>
          <a:endParaRPr lang="en-US"/>
        </a:p>
      </dgm:t>
    </dgm:pt>
    <dgm:pt modelId="{45C9F354-E9FE-42E2-9161-01147D60AC59}">
      <dgm:prSet phldrT="[Text]"/>
      <dgm:spPr/>
      <dgm:t>
        <a:bodyPr/>
        <a:lstStyle/>
        <a:p>
          <a:r>
            <a:rPr lang="en-US" dirty="0"/>
            <a:t>Acceptance Notifications Sent</a:t>
          </a:r>
        </a:p>
      </dgm:t>
    </dgm:pt>
    <dgm:pt modelId="{32BD9136-1608-4D0B-8DFD-75C63F836B70}" type="parTrans" cxnId="{3099E290-6DE0-4B58-A602-A3927781426F}">
      <dgm:prSet/>
      <dgm:spPr/>
      <dgm:t>
        <a:bodyPr/>
        <a:lstStyle/>
        <a:p>
          <a:endParaRPr lang="en-US"/>
        </a:p>
      </dgm:t>
    </dgm:pt>
    <dgm:pt modelId="{2BE71CB6-7D90-4B81-97F5-3F28C56F6D2E}" type="sibTrans" cxnId="{3099E290-6DE0-4B58-A602-A3927781426F}">
      <dgm:prSet/>
      <dgm:spPr/>
      <dgm:t>
        <a:bodyPr/>
        <a:lstStyle/>
        <a:p>
          <a:endParaRPr lang="en-US"/>
        </a:p>
      </dgm:t>
    </dgm:pt>
    <dgm:pt modelId="{DECB505D-B904-4CBB-BD06-23C9EC1669B5}">
      <dgm:prSet phldrT="[Text]"/>
      <dgm:spPr/>
      <dgm:t>
        <a:bodyPr/>
        <a:lstStyle/>
        <a:p>
          <a:r>
            <a:rPr lang="en-US" dirty="0"/>
            <a:t>04 NOV 21</a:t>
          </a:r>
        </a:p>
      </dgm:t>
    </dgm:pt>
    <dgm:pt modelId="{3C0971B0-24B2-4DF0-8E75-D2603472DEFF}" type="parTrans" cxnId="{29C3DACC-85A0-48CA-8546-7F84219A1683}">
      <dgm:prSet/>
      <dgm:spPr/>
      <dgm:t>
        <a:bodyPr/>
        <a:lstStyle/>
        <a:p>
          <a:endParaRPr lang="en-US"/>
        </a:p>
      </dgm:t>
    </dgm:pt>
    <dgm:pt modelId="{E688A8FE-686E-4157-BB8B-B4F85FECB837}" type="sibTrans" cxnId="{29C3DACC-85A0-48CA-8546-7F84219A1683}">
      <dgm:prSet/>
      <dgm:spPr/>
      <dgm:t>
        <a:bodyPr/>
        <a:lstStyle/>
        <a:p>
          <a:endParaRPr lang="en-US"/>
        </a:p>
      </dgm:t>
    </dgm:pt>
    <dgm:pt modelId="{D204B74D-76C0-436B-B68E-DCDD1D1BD720}">
      <dgm:prSet phldrT="[Text]"/>
      <dgm:spPr/>
      <dgm:t>
        <a:bodyPr/>
        <a:lstStyle/>
        <a:p>
          <a:r>
            <a:rPr lang="en-US" dirty="0"/>
            <a:t>Program Start Date</a:t>
          </a:r>
        </a:p>
      </dgm:t>
    </dgm:pt>
    <dgm:pt modelId="{3E23AC2E-9013-4883-97E1-AB8A50707228}" type="parTrans" cxnId="{D994CA18-56C6-49EC-959A-613DB3BB9D44}">
      <dgm:prSet/>
      <dgm:spPr/>
      <dgm:t>
        <a:bodyPr/>
        <a:lstStyle/>
        <a:p>
          <a:endParaRPr lang="en-US"/>
        </a:p>
      </dgm:t>
    </dgm:pt>
    <dgm:pt modelId="{88DBC62A-0D1B-4DE0-9A53-3ED2C2BC558F}" type="sibTrans" cxnId="{D994CA18-56C6-49EC-959A-613DB3BB9D44}">
      <dgm:prSet/>
      <dgm:spPr/>
      <dgm:t>
        <a:bodyPr/>
        <a:lstStyle/>
        <a:p>
          <a:endParaRPr lang="en-US"/>
        </a:p>
      </dgm:t>
    </dgm:pt>
    <dgm:pt modelId="{CF29C80F-CC8D-4E8E-A6F5-7EE60E385580}">
      <dgm:prSet phldrT="[Text]"/>
      <dgm:spPr/>
      <dgm:t>
        <a:bodyPr/>
        <a:lstStyle/>
        <a:p>
          <a:r>
            <a:rPr lang="en-US" dirty="0"/>
            <a:t>04 DEC 21</a:t>
          </a:r>
        </a:p>
      </dgm:t>
    </dgm:pt>
    <dgm:pt modelId="{AA836C31-E25E-4B6B-99B9-380AED6563EB}" type="parTrans" cxnId="{D557B6DD-DFA6-4977-8656-8905450C53B3}">
      <dgm:prSet/>
      <dgm:spPr/>
      <dgm:t>
        <a:bodyPr/>
        <a:lstStyle/>
        <a:p>
          <a:endParaRPr lang="en-US"/>
        </a:p>
      </dgm:t>
    </dgm:pt>
    <dgm:pt modelId="{6C2E89EB-C3A4-4351-8FEC-E0F9E9870893}" type="sibTrans" cxnId="{D557B6DD-DFA6-4977-8656-8905450C53B3}">
      <dgm:prSet/>
      <dgm:spPr/>
      <dgm:t>
        <a:bodyPr/>
        <a:lstStyle/>
        <a:p>
          <a:endParaRPr lang="en-US"/>
        </a:p>
      </dgm:t>
    </dgm:pt>
    <dgm:pt modelId="{82719C14-777E-433C-86FF-558528FC10AA}">
      <dgm:prSet phldrT="[Text]"/>
      <dgm:spPr/>
      <dgm:t>
        <a:bodyPr/>
        <a:lstStyle/>
        <a:p>
          <a:r>
            <a:rPr lang="en-US" dirty="0"/>
            <a:t>Monthly Counseling</a:t>
          </a:r>
        </a:p>
      </dgm:t>
    </dgm:pt>
    <dgm:pt modelId="{BE6877E0-C581-4CA4-A412-0723061706FF}" type="parTrans" cxnId="{5E527B8D-7854-42B1-8023-211D0E6930A7}">
      <dgm:prSet/>
      <dgm:spPr/>
      <dgm:t>
        <a:bodyPr/>
        <a:lstStyle/>
        <a:p>
          <a:endParaRPr lang="en-US"/>
        </a:p>
      </dgm:t>
    </dgm:pt>
    <dgm:pt modelId="{47113DB6-BBEA-47A5-86D6-D1659116C90B}" type="sibTrans" cxnId="{5E527B8D-7854-42B1-8023-211D0E6930A7}">
      <dgm:prSet/>
      <dgm:spPr/>
      <dgm:t>
        <a:bodyPr/>
        <a:lstStyle/>
        <a:p>
          <a:endParaRPr lang="en-US"/>
        </a:p>
      </dgm:t>
    </dgm:pt>
    <dgm:pt modelId="{DFE28012-9718-442C-832E-54322893CBFA}">
      <dgm:prSet phldrT="[Text]"/>
      <dgm:spPr/>
      <dgm:t>
        <a:bodyPr/>
        <a:lstStyle/>
        <a:p>
          <a:endParaRPr lang="en-US" dirty="0"/>
        </a:p>
      </dgm:t>
    </dgm:pt>
    <dgm:pt modelId="{69C654F3-70F3-453C-936D-5F9B5C970CD6}" type="parTrans" cxnId="{15F24A29-ECE2-4A42-99C7-2EE725F04B67}">
      <dgm:prSet/>
      <dgm:spPr/>
      <dgm:t>
        <a:bodyPr/>
        <a:lstStyle/>
        <a:p>
          <a:endParaRPr lang="en-US"/>
        </a:p>
      </dgm:t>
    </dgm:pt>
    <dgm:pt modelId="{4713EA08-4B10-44F1-9781-AFC79109E1A8}" type="sibTrans" cxnId="{15F24A29-ECE2-4A42-99C7-2EE725F04B67}">
      <dgm:prSet/>
      <dgm:spPr/>
      <dgm:t>
        <a:bodyPr/>
        <a:lstStyle/>
        <a:p>
          <a:endParaRPr lang="en-US"/>
        </a:p>
      </dgm:t>
    </dgm:pt>
    <dgm:pt modelId="{E8DC938B-7781-49B5-8570-E9AD840FA068}" type="pres">
      <dgm:prSet presAssocID="{3A3B01A5-6208-4FEF-B45A-26D287863C8D}" presName="arrowDiagram" presStyleCnt="0">
        <dgm:presLayoutVars>
          <dgm:chMax val="5"/>
          <dgm:dir/>
          <dgm:resizeHandles val="exact"/>
        </dgm:presLayoutVars>
      </dgm:prSet>
      <dgm:spPr/>
    </dgm:pt>
    <dgm:pt modelId="{600087E6-BFB9-497C-8DA3-E5FF93144E61}" type="pres">
      <dgm:prSet presAssocID="{3A3B01A5-6208-4FEF-B45A-26D287863C8D}" presName="arrow" presStyleLbl="bgShp" presStyleIdx="0" presStyleCnt="1" custLinFactNeighborX="156" custLinFactNeighborY="11333"/>
      <dgm:spPr/>
    </dgm:pt>
    <dgm:pt modelId="{B3FD05A0-2922-4D4E-8128-69F332CD5A62}" type="pres">
      <dgm:prSet presAssocID="{3A3B01A5-6208-4FEF-B45A-26D287863C8D}" presName="arrowDiagram5" presStyleCnt="0"/>
      <dgm:spPr/>
    </dgm:pt>
    <dgm:pt modelId="{19D89584-5460-4108-BD80-B12A737AD8BC}" type="pres">
      <dgm:prSet presAssocID="{C3E741A5-BEB9-4829-9F1A-1771D5F2549A}" presName="bullet5a" presStyleLbl="node1" presStyleIdx="0" presStyleCnt="5"/>
      <dgm:spPr/>
    </dgm:pt>
    <dgm:pt modelId="{86DF9581-07EB-43CA-9725-1B953AF50464}" type="pres">
      <dgm:prSet presAssocID="{C3E741A5-BEB9-4829-9F1A-1771D5F2549A}" presName="textBox5a" presStyleLbl="revTx" presStyleIdx="0" presStyleCnt="5">
        <dgm:presLayoutVars>
          <dgm:bulletEnabled val="1"/>
        </dgm:presLayoutVars>
      </dgm:prSet>
      <dgm:spPr/>
    </dgm:pt>
    <dgm:pt modelId="{528733C7-3D4A-4795-B42C-C0410DFDF28B}" type="pres">
      <dgm:prSet presAssocID="{070600A4-3E5D-44A4-8807-59201312A028}" presName="bullet5b" presStyleLbl="node1" presStyleIdx="1" presStyleCnt="5"/>
      <dgm:spPr/>
    </dgm:pt>
    <dgm:pt modelId="{256CD10E-94A5-4A18-B6D3-17457F3FB3B5}" type="pres">
      <dgm:prSet presAssocID="{070600A4-3E5D-44A4-8807-59201312A028}" presName="textBox5b" presStyleLbl="revTx" presStyleIdx="1" presStyleCnt="5">
        <dgm:presLayoutVars>
          <dgm:bulletEnabled val="1"/>
        </dgm:presLayoutVars>
      </dgm:prSet>
      <dgm:spPr/>
    </dgm:pt>
    <dgm:pt modelId="{557C6F94-A5AB-42AE-AAD8-D59B9EA78BA3}" type="pres">
      <dgm:prSet presAssocID="{BFD792E0-F9B1-4660-A954-896919CA5E9D}" presName="bullet5c" presStyleLbl="node1" presStyleIdx="2" presStyleCnt="5"/>
      <dgm:spPr/>
    </dgm:pt>
    <dgm:pt modelId="{FA09CED0-7216-411F-87BF-AEE9234AF7BE}" type="pres">
      <dgm:prSet presAssocID="{BFD792E0-F9B1-4660-A954-896919CA5E9D}" presName="textBox5c" presStyleLbl="revTx" presStyleIdx="2" presStyleCnt="5">
        <dgm:presLayoutVars>
          <dgm:bulletEnabled val="1"/>
        </dgm:presLayoutVars>
      </dgm:prSet>
      <dgm:spPr/>
    </dgm:pt>
    <dgm:pt modelId="{136A0BCA-711B-40AF-94BA-1060B9813E94}" type="pres">
      <dgm:prSet presAssocID="{DECB505D-B904-4CBB-BD06-23C9EC1669B5}" presName="bullet5d" presStyleLbl="node1" presStyleIdx="3" presStyleCnt="5"/>
      <dgm:spPr/>
    </dgm:pt>
    <dgm:pt modelId="{C577F349-63F0-4D1D-AB67-D0AE61D5AAF9}" type="pres">
      <dgm:prSet presAssocID="{DECB505D-B904-4CBB-BD06-23C9EC1669B5}" presName="textBox5d" presStyleLbl="revTx" presStyleIdx="3" presStyleCnt="5">
        <dgm:presLayoutVars>
          <dgm:bulletEnabled val="1"/>
        </dgm:presLayoutVars>
      </dgm:prSet>
      <dgm:spPr/>
    </dgm:pt>
    <dgm:pt modelId="{CC147F9B-6D66-4902-AC35-A17D11C46C25}" type="pres">
      <dgm:prSet presAssocID="{CF29C80F-CC8D-4E8E-A6F5-7EE60E385580}" presName="bullet5e" presStyleLbl="node1" presStyleIdx="4" presStyleCnt="5"/>
      <dgm:spPr/>
    </dgm:pt>
    <dgm:pt modelId="{A856593B-976C-4D1E-950B-E4F54A972375}" type="pres">
      <dgm:prSet presAssocID="{CF29C80F-CC8D-4E8E-A6F5-7EE60E385580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E7B02900-B82F-4B0E-8847-452364BA4C8D}" srcId="{3A3B01A5-6208-4FEF-B45A-26D287863C8D}" destId="{C3E741A5-BEB9-4829-9F1A-1771D5F2549A}" srcOrd="0" destOrd="0" parTransId="{49E674C8-8037-4228-AF9D-B2ACB5BA7602}" sibTransId="{E3FA5407-34C1-40CC-B461-0E1A518DAFF0}"/>
    <dgm:cxn modelId="{D994CA18-56C6-49EC-959A-613DB3BB9D44}" srcId="{DECB505D-B904-4CBB-BD06-23C9EC1669B5}" destId="{D204B74D-76C0-436B-B68E-DCDD1D1BD720}" srcOrd="0" destOrd="0" parTransId="{3E23AC2E-9013-4883-97E1-AB8A50707228}" sibTransId="{88DBC62A-0D1B-4DE0-9A53-3ED2C2BC558F}"/>
    <dgm:cxn modelId="{15F24A29-ECE2-4A42-99C7-2EE725F04B67}" srcId="{DECB505D-B904-4CBB-BD06-23C9EC1669B5}" destId="{DFE28012-9718-442C-832E-54322893CBFA}" srcOrd="1" destOrd="0" parTransId="{69C654F3-70F3-453C-936D-5F9B5C970CD6}" sibTransId="{4713EA08-4B10-44F1-9781-AFC79109E1A8}"/>
    <dgm:cxn modelId="{9DE2FC2C-DA6E-4801-A410-785603B5CFC4}" type="presOf" srcId="{DECB505D-B904-4CBB-BD06-23C9EC1669B5}" destId="{C577F349-63F0-4D1D-AB67-D0AE61D5AAF9}" srcOrd="0" destOrd="0" presId="urn:microsoft.com/office/officeart/2005/8/layout/arrow2"/>
    <dgm:cxn modelId="{D845062E-CA9F-42CB-8D6D-45A39983F16E}" type="presOf" srcId="{070600A4-3E5D-44A4-8807-59201312A028}" destId="{256CD10E-94A5-4A18-B6D3-17457F3FB3B5}" srcOrd="0" destOrd="0" presId="urn:microsoft.com/office/officeart/2005/8/layout/arrow2"/>
    <dgm:cxn modelId="{0575FD5B-F3B0-4732-BD6D-D31B29981BBD}" type="presOf" srcId="{D204B74D-76C0-436B-B68E-DCDD1D1BD720}" destId="{C577F349-63F0-4D1D-AB67-D0AE61D5AAF9}" srcOrd="0" destOrd="1" presId="urn:microsoft.com/office/officeart/2005/8/layout/arrow2"/>
    <dgm:cxn modelId="{7B3FF460-C831-4F76-9CD9-7D1DBEEE6F96}" srcId="{3A3B01A5-6208-4FEF-B45A-26D287863C8D}" destId="{BFD792E0-F9B1-4660-A954-896919CA5E9D}" srcOrd="2" destOrd="0" parTransId="{F33FA20E-E772-460E-B9ED-9003809FBEC9}" sibTransId="{9F85A890-3DAA-4B3A-9687-7723F0EF4643}"/>
    <dgm:cxn modelId="{768D9368-9308-414B-BA48-C85A35763804}" type="presOf" srcId="{BFD792E0-F9B1-4660-A954-896919CA5E9D}" destId="{FA09CED0-7216-411F-87BF-AEE9234AF7BE}" srcOrd="0" destOrd="0" presId="urn:microsoft.com/office/officeart/2005/8/layout/arrow2"/>
    <dgm:cxn modelId="{E4CA4B49-857E-429D-B3B2-9D738B1FAA09}" type="presOf" srcId="{3A3B01A5-6208-4FEF-B45A-26D287863C8D}" destId="{E8DC938B-7781-49B5-8570-E9AD840FA068}" srcOrd="0" destOrd="0" presId="urn:microsoft.com/office/officeart/2005/8/layout/arrow2"/>
    <dgm:cxn modelId="{381CBC6B-E90C-4D2E-9896-FF6B355FD84A}" type="presOf" srcId="{CF29C80F-CC8D-4E8E-A6F5-7EE60E385580}" destId="{A856593B-976C-4D1E-950B-E4F54A972375}" srcOrd="0" destOrd="0" presId="urn:microsoft.com/office/officeart/2005/8/layout/arrow2"/>
    <dgm:cxn modelId="{86B7B954-4386-442A-A3A4-81822117FF76}" type="presOf" srcId="{DFE28012-9718-442C-832E-54322893CBFA}" destId="{C577F349-63F0-4D1D-AB67-D0AE61D5AAF9}" srcOrd="0" destOrd="2" presId="urn:microsoft.com/office/officeart/2005/8/layout/arrow2"/>
    <dgm:cxn modelId="{5E527B8D-7854-42B1-8023-211D0E6930A7}" srcId="{CF29C80F-CC8D-4E8E-A6F5-7EE60E385580}" destId="{82719C14-777E-433C-86FF-558528FC10AA}" srcOrd="0" destOrd="0" parTransId="{BE6877E0-C581-4CA4-A412-0723061706FF}" sibTransId="{47113DB6-BBEA-47A5-86D6-D1659116C90B}"/>
    <dgm:cxn modelId="{3099E290-6DE0-4B58-A602-A3927781426F}" srcId="{BFD792E0-F9B1-4660-A954-896919CA5E9D}" destId="{45C9F354-E9FE-42E2-9161-01147D60AC59}" srcOrd="0" destOrd="0" parTransId="{32BD9136-1608-4D0B-8DFD-75C63F836B70}" sibTransId="{2BE71CB6-7D90-4B81-97F5-3F28C56F6D2E}"/>
    <dgm:cxn modelId="{FAF4F790-35F0-47A7-9683-69761926E646}" type="presOf" srcId="{82719C14-777E-433C-86FF-558528FC10AA}" destId="{A856593B-976C-4D1E-950B-E4F54A972375}" srcOrd="0" destOrd="1" presId="urn:microsoft.com/office/officeart/2005/8/layout/arrow2"/>
    <dgm:cxn modelId="{E9BD1299-972B-4019-B293-71273E370579}" type="presOf" srcId="{AF2530AD-B2B4-4B1F-8177-4CF46AFA53D6}" destId="{256CD10E-94A5-4A18-B6D3-17457F3FB3B5}" srcOrd="0" destOrd="1" presId="urn:microsoft.com/office/officeart/2005/8/layout/arrow2"/>
    <dgm:cxn modelId="{D58EB3A5-0CF0-419E-BE25-C564176EEFC4}" srcId="{070600A4-3E5D-44A4-8807-59201312A028}" destId="{AF2530AD-B2B4-4B1F-8177-4CF46AFA53D6}" srcOrd="0" destOrd="0" parTransId="{5CD31C9E-3527-4BDC-BD0A-1BC6658C7C5E}" sibTransId="{C1C12C08-1269-4AE1-8725-6CF02E324675}"/>
    <dgm:cxn modelId="{2F176AB3-693F-41A6-B046-AA6D6B27CFAB}" type="presOf" srcId="{C3E741A5-BEB9-4829-9F1A-1771D5F2549A}" destId="{86DF9581-07EB-43CA-9725-1B953AF50464}" srcOrd="0" destOrd="0" presId="urn:microsoft.com/office/officeart/2005/8/layout/arrow2"/>
    <dgm:cxn modelId="{7085C5C1-D7CE-4509-A030-04FCB4644E8A}" type="presOf" srcId="{45C9F354-E9FE-42E2-9161-01147D60AC59}" destId="{FA09CED0-7216-411F-87BF-AEE9234AF7BE}" srcOrd="0" destOrd="1" presId="urn:microsoft.com/office/officeart/2005/8/layout/arrow2"/>
    <dgm:cxn modelId="{8E0E81C6-6224-4145-95A7-6678EE58E9E3}" type="presOf" srcId="{BEE33009-74AA-4A92-A78C-1745C7000FA4}" destId="{86DF9581-07EB-43CA-9725-1B953AF50464}" srcOrd="0" destOrd="1" presId="urn:microsoft.com/office/officeart/2005/8/layout/arrow2"/>
    <dgm:cxn modelId="{29C3DACC-85A0-48CA-8546-7F84219A1683}" srcId="{3A3B01A5-6208-4FEF-B45A-26D287863C8D}" destId="{DECB505D-B904-4CBB-BD06-23C9EC1669B5}" srcOrd="3" destOrd="0" parTransId="{3C0971B0-24B2-4DF0-8E75-D2603472DEFF}" sibTransId="{E688A8FE-686E-4157-BB8B-B4F85FECB837}"/>
    <dgm:cxn modelId="{D36A43CD-0C1D-42B8-8824-AFC64D1F1775}" srcId="{3A3B01A5-6208-4FEF-B45A-26D287863C8D}" destId="{070600A4-3E5D-44A4-8807-59201312A028}" srcOrd="1" destOrd="0" parTransId="{CECB8B87-362D-4AD0-AF26-C738FB7854C5}" sibTransId="{2B59B502-46B8-479C-8BE9-97D104EB5F24}"/>
    <dgm:cxn modelId="{D557B6DD-DFA6-4977-8656-8905450C53B3}" srcId="{3A3B01A5-6208-4FEF-B45A-26D287863C8D}" destId="{CF29C80F-CC8D-4E8E-A6F5-7EE60E385580}" srcOrd="4" destOrd="0" parTransId="{AA836C31-E25E-4B6B-99B9-380AED6563EB}" sibTransId="{6C2E89EB-C3A4-4351-8FEC-E0F9E9870893}"/>
    <dgm:cxn modelId="{6B259CF2-367A-48FC-8540-80AC5EE52D3F}" srcId="{C3E741A5-BEB9-4829-9F1A-1771D5F2549A}" destId="{BEE33009-74AA-4A92-A78C-1745C7000FA4}" srcOrd="0" destOrd="0" parTransId="{E2009E61-1EE6-4A6A-A6BE-5D5CFBC7880C}" sibTransId="{77732765-A0D7-438F-BC15-445CD01A40FF}"/>
    <dgm:cxn modelId="{F34B7BC8-5456-4E8C-8769-D74822EC157A}" type="presParOf" srcId="{E8DC938B-7781-49B5-8570-E9AD840FA068}" destId="{600087E6-BFB9-497C-8DA3-E5FF93144E61}" srcOrd="0" destOrd="0" presId="urn:microsoft.com/office/officeart/2005/8/layout/arrow2"/>
    <dgm:cxn modelId="{8C517F59-E8FB-470D-B210-A7F800458208}" type="presParOf" srcId="{E8DC938B-7781-49B5-8570-E9AD840FA068}" destId="{B3FD05A0-2922-4D4E-8128-69F332CD5A62}" srcOrd="1" destOrd="0" presId="urn:microsoft.com/office/officeart/2005/8/layout/arrow2"/>
    <dgm:cxn modelId="{5059D9FE-4268-43F5-8FEB-29D1809F847E}" type="presParOf" srcId="{B3FD05A0-2922-4D4E-8128-69F332CD5A62}" destId="{19D89584-5460-4108-BD80-B12A737AD8BC}" srcOrd="0" destOrd="0" presId="urn:microsoft.com/office/officeart/2005/8/layout/arrow2"/>
    <dgm:cxn modelId="{D063E771-218E-49D8-B799-88855A0568A9}" type="presParOf" srcId="{B3FD05A0-2922-4D4E-8128-69F332CD5A62}" destId="{86DF9581-07EB-43CA-9725-1B953AF50464}" srcOrd="1" destOrd="0" presId="urn:microsoft.com/office/officeart/2005/8/layout/arrow2"/>
    <dgm:cxn modelId="{687150B6-5C79-4DB1-8FB1-B270B7FFDA90}" type="presParOf" srcId="{B3FD05A0-2922-4D4E-8128-69F332CD5A62}" destId="{528733C7-3D4A-4795-B42C-C0410DFDF28B}" srcOrd="2" destOrd="0" presId="urn:microsoft.com/office/officeart/2005/8/layout/arrow2"/>
    <dgm:cxn modelId="{B1BA03BE-5862-446F-BD19-2C3DBDF5DDD0}" type="presParOf" srcId="{B3FD05A0-2922-4D4E-8128-69F332CD5A62}" destId="{256CD10E-94A5-4A18-B6D3-17457F3FB3B5}" srcOrd="3" destOrd="0" presId="urn:microsoft.com/office/officeart/2005/8/layout/arrow2"/>
    <dgm:cxn modelId="{BDF940B2-1A53-4DDA-BDF5-A3279F4F61DA}" type="presParOf" srcId="{B3FD05A0-2922-4D4E-8128-69F332CD5A62}" destId="{557C6F94-A5AB-42AE-AAD8-D59B9EA78BA3}" srcOrd="4" destOrd="0" presId="urn:microsoft.com/office/officeart/2005/8/layout/arrow2"/>
    <dgm:cxn modelId="{4333A290-6AD1-4A9F-A2B5-7EACB4611701}" type="presParOf" srcId="{B3FD05A0-2922-4D4E-8128-69F332CD5A62}" destId="{FA09CED0-7216-411F-87BF-AEE9234AF7BE}" srcOrd="5" destOrd="0" presId="urn:microsoft.com/office/officeart/2005/8/layout/arrow2"/>
    <dgm:cxn modelId="{CCD3F2A0-0D92-446E-B04E-A75F35928A75}" type="presParOf" srcId="{B3FD05A0-2922-4D4E-8128-69F332CD5A62}" destId="{136A0BCA-711B-40AF-94BA-1060B9813E94}" srcOrd="6" destOrd="0" presId="urn:microsoft.com/office/officeart/2005/8/layout/arrow2"/>
    <dgm:cxn modelId="{1701A52E-A92E-46B9-8681-957E4E2FA7D8}" type="presParOf" srcId="{B3FD05A0-2922-4D4E-8128-69F332CD5A62}" destId="{C577F349-63F0-4D1D-AB67-D0AE61D5AAF9}" srcOrd="7" destOrd="0" presId="urn:microsoft.com/office/officeart/2005/8/layout/arrow2"/>
    <dgm:cxn modelId="{F834BD49-49A0-4C63-A685-B37C889F6D5E}" type="presParOf" srcId="{B3FD05A0-2922-4D4E-8128-69F332CD5A62}" destId="{CC147F9B-6D66-4902-AC35-A17D11C46C25}" srcOrd="8" destOrd="0" presId="urn:microsoft.com/office/officeart/2005/8/layout/arrow2"/>
    <dgm:cxn modelId="{B2A3BBFD-1346-4C4E-A679-D44CCDF7E4D1}" type="presParOf" srcId="{B3FD05A0-2922-4D4E-8128-69F332CD5A62}" destId="{A856593B-976C-4D1E-950B-E4F54A97237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AF91C-F94F-44E8-9065-F81A06B387A8}">
      <dsp:nvSpPr>
        <dsp:cNvPr id="0" name=""/>
        <dsp:cNvSpPr/>
      </dsp:nvSpPr>
      <dsp:spPr>
        <a:xfrm>
          <a:off x="3603582" y="1540716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1808921" y="195555"/>
              </a:lnTo>
              <a:lnTo>
                <a:pt x="1808921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B5125-23D5-4D7D-8B5E-433A7FA4EF71}">
      <dsp:nvSpPr>
        <dsp:cNvPr id="0" name=""/>
        <dsp:cNvSpPr/>
      </dsp:nvSpPr>
      <dsp:spPr>
        <a:xfrm>
          <a:off x="4206556" y="2454221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1808921" y="195555"/>
              </a:lnTo>
              <a:lnTo>
                <a:pt x="1808921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CFB46F-F170-42FF-921E-BBAE510814DC}">
      <dsp:nvSpPr>
        <dsp:cNvPr id="0" name=""/>
        <dsp:cNvSpPr/>
      </dsp:nvSpPr>
      <dsp:spPr>
        <a:xfrm>
          <a:off x="4206556" y="2454221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602973" y="195555"/>
              </a:lnTo>
              <a:lnTo>
                <a:pt x="602973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B6A42-ABE4-4B93-BCD5-4E9BC297252C}">
      <dsp:nvSpPr>
        <dsp:cNvPr id="0" name=""/>
        <dsp:cNvSpPr/>
      </dsp:nvSpPr>
      <dsp:spPr>
        <a:xfrm>
          <a:off x="3603582" y="3367726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1808921" y="195555"/>
              </a:lnTo>
              <a:lnTo>
                <a:pt x="1808921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B42D5-EEA9-4CB7-9C0A-B562E75FACD7}">
      <dsp:nvSpPr>
        <dsp:cNvPr id="0" name=""/>
        <dsp:cNvSpPr/>
      </dsp:nvSpPr>
      <dsp:spPr>
        <a:xfrm>
          <a:off x="3603582" y="3367726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602973" y="195555"/>
              </a:lnTo>
              <a:lnTo>
                <a:pt x="602973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ACF7A3-C91D-41E1-9238-E11722F8923B}">
      <dsp:nvSpPr>
        <dsp:cNvPr id="0" name=""/>
        <dsp:cNvSpPr/>
      </dsp:nvSpPr>
      <dsp:spPr>
        <a:xfrm>
          <a:off x="3000608" y="3367726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602973" y="0"/>
              </a:moveTo>
              <a:lnTo>
                <a:pt x="602973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993AB-29F8-4338-BA7C-010D9B57E15C}">
      <dsp:nvSpPr>
        <dsp:cNvPr id="0" name=""/>
        <dsp:cNvSpPr/>
      </dsp:nvSpPr>
      <dsp:spPr>
        <a:xfrm>
          <a:off x="1794661" y="3367726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1808921" y="0"/>
              </a:moveTo>
              <a:lnTo>
                <a:pt x="1808921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FE187-D307-441B-B3CF-84F6E83235B4}">
      <dsp:nvSpPr>
        <dsp:cNvPr id="0" name=""/>
        <dsp:cNvSpPr/>
      </dsp:nvSpPr>
      <dsp:spPr>
        <a:xfrm>
          <a:off x="3603582" y="2454221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602973" y="0"/>
              </a:moveTo>
              <a:lnTo>
                <a:pt x="602973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A3C529-DA21-4842-A7C6-7E2967A9A34F}">
      <dsp:nvSpPr>
        <dsp:cNvPr id="0" name=""/>
        <dsp:cNvSpPr/>
      </dsp:nvSpPr>
      <dsp:spPr>
        <a:xfrm>
          <a:off x="2397634" y="2454221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1808921" y="0"/>
              </a:moveTo>
              <a:lnTo>
                <a:pt x="1808921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8295E-5243-4533-BC67-1C529C99B23D}">
      <dsp:nvSpPr>
        <dsp:cNvPr id="0" name=""/>
        <dsp:cNvSpPr/>
      </dsp:nvSpPr>
      <dsp:spPr>
        <a:xfrm>
          <a:off x="3603582" y="1540716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555"/>
              </a:lnTo>
              <a:lnTo>
                <a:pt x="602973" y="195555"/>
              </a:lnTo>
              <a:lnTo>
                <a:pt x="602973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11964-EC44-445D-AC37-EA0AED700AA7}">
      <dsp:nvSpPr>
        <dsp:cNvPr id="0" name=""/>
        <dsp:cNvSpPr/>
      </dsp:nvSpPr>
      <dsp:spPr>
        <a:xfrm>
          <a:off x="3000608" y="1540716"/>
          <a:ext cx="602973" cy="286960"/>
        </a:xfrm>
        <a:custGeom>
          <a:avLst/>
          <a:gdLst/>
          <a:ahLst/>
          <a:cxnLst/>
          <a:rect l="0" t="0" r="0" b="0"/>
          <a:pathLst>
            <a:path>
              <a:moveTo>
                <a:pt x="602973" y="0"/>
              </a:moveTo>
              <a:lnTo>
                <a:pt x="602973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88D81-E9C9-4473-B8B0-2815BB42B306}">
      <dsp:nvSpPr>
        <dsp:cNvPr id="0" name=""/>
        <dsp:cNvSpPr/>
      </dsp:nvSpPr>
      <dsp:spPr>
        <a:xfrm>
          <a:off x="1794661" y="1540716"/>
          <a:ext cx="1808921" cy="286960"/>
        </a:xfrm>
        <a:custGeom>
          <a:avLst/>
          <a:gdLst/>
          <a:ahLst/>
          <a:cxnLst/>
          <a:rect l="0" t="0" r="0" b="0"/>
          <a:pathLst>
            <a:path>
              <a:moveTo>
                <a:pt x="1808921" y="0"/>
              </a:moveTo>
              <a:lnTo>
                <a:pt x="1808921" y="195555"/>
              </a:lnTo>
              <a:lnTo>
                <a:pt x="0" y="195555"/>
              </a:lnTo>
              <a:lnTo>
                <a:pt x="0" y="286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846D9-C4D4-4887-807B-2AFD3F287474}">
      <dsp:nvSpPr>
        <dsp:cNvPr id="0" name=""/>
        <dsp:cNvSpPr/>
      </dsp:nvSpPr>
      <dsp:spPr>
        <a:xfrm>
          <a:off x="3557862" y="627211"/>
          <a:ext cx="91440" cy="2869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6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D729A-7B20-49E9-AD32-F6AA4FCBD57D}">
      <dsp:nvSpPr>
        <dsp:cNvPr id="0" name=""/>
        <dsp:cNvSpPr/>
      </dsp:nvSpPr>
      <dsp:spPr>
        <a:xfrm>
          <a:off x="3110240" y="666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F7CAD9-B2E0-4867-8217-17C03DFE9345}">
      <dsp:nvSpPr>
        <dsp:cNvPr id="0" name=""/>
        <dsp:cNvSpPr/>
      </dsp:nvSpPr>
      <dsp:spPr>
        <a:xfrm>
          <a:off x="3219871" y="104816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Senior Program Manager</a:t>
          </a:r>
        </a:p>
      </dsp:txBody>
      <dsp:txXfrm>
        <a:off x="3238222" y="123167"/>
        <a:ext cx="949982" cy="589842"/>
      </dsp:txXfrm>
    </dsp:sp>
    <dsp:sp modelId="{1C869066-D701-40A9-8AE5-1F9BA4647965}">
      <dsp:nvSpPr>
        <dsp:cNvPr id="0" name=""/>
        <dsp:cNvSpPr/>
      </dsp:nvSpPr>
      <dsp:spPr>
        <a:xfrm>
          <a:off x="3110240" y="914172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E0EDED-2F9F-463D-9567-134B7A9A478D}">
      <dsp:nvSpPr>
        <dsp:cNvPr id="0" name=""/>
        <dsp:cNvSpPr/>
      </dsp:nvSpPr>
      <dsp:spPr>
        <a:xfrm>
          <a:off x="3219871" y="1018322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1x FIR</a:t>
          </a:r>
        </a:p>
      </dsp:txBody>
      <dsp:txXfrm>
        <a:off x="3238222" y="1036673"/>
        <a:ext cx="949982" cy="589842"/>
      </dsp:txXfrm>
    </dsp:sp>
    <dsp:sp modelId="{03CE8DE5-84FD-4879-8967-B938AF567170}">
      <dsp:nvSpPr>
        <dsp:cNvPr id="0" name=""/>
        <dsp:cNvSpPr/>
      </dsp:nvSpPr>
      <dsp:spPr>
        <a:xfrm>
          <a:off x="1301319" y="182767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F6FE89-81C2-4AA0-95A6-B198876D15AC}">
      <dsp:nvSpPr>
        <dsp:cNvPr id="0" name=""/>
        <dsp:cNvSpPr/>
      </dsp:nvSpPr>
      <dsp:spPr>
        <a:xfrm>
          <a:off x="1410950" y="193182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L2 C.A.</a:t>
          </a:r>
        </a:p>
      </dsp:txBody>
      <dsp:txXfrm>
        <a:off x="1429301" y="1950178"/>
        <a:ext cx="949982" cy="589842"/>
      </dsp:txXfrm>
    </dsp:sp>
    <dsp:sp modelId="{D059DC28-A673-4C0E-87C5-4183F39D783E}">
      <dsp:nvSpPr>
        <dsp:cNvPr id="0" name=""/>
        <dsp:cNvSpPr/>
      </dsp:nvSpPr>
      <dsp:spPr>
        <a:xfrm>
          <a:off x="2507266" y="182767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6989E2-2081-44E3-AB18-75ED526B348A}">
      <dsp:nvSpPr>
        <dsp:cNvPr id="0" name=""/>
        <dsp:cNvSpPr/>
      </dsp:nvSpPr>
      <dsp:spPr>
        <a:xfrm>
          <a:off x="2616898" y="193182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L2 C.A.</a:t>
          </a:r>
        </a:p>
      </dsp:txBody>
      <dsp:txXfrm>
        <a:off x="2635249" y="1950178"/>
        <a:ext cx="949982" cy="589842"/>
      </dsp:txXfrm>
    </dsp:sp>
    <dsp:sp modelId="{AD09E290-62B0-4A14-A83A-370AD7248BA1}">
      <dsp:nvSpPr>
        <dsp:cNvPr id="0" name=""/>
        <dsp:cNvSpPr/>
      </dsp:nvSpPr>
      <dsp:spPr>
        <a:xfrm>
          <a:off x="3713213" y="182767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864B38-B84E-4C5A-B1E5-293F4C5B59F0}">
      <dsp:nvSpPr>
        <dsp:cNvPr id="0" name=""/>
        <dsp:cNvSpPr/>
      </dsp:nvSpPr>
      <dsp:spPr>
        <a:xfrm>
          <a:off x="3822845" y="193182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L2 C.A.</a:t>
          </a:r>
        </a:p>
      </dsp:txBody>
      <dsp:txXfrm>
        <a:off x="3841196" y="1950178"/>
        <a:ext cx="949982" cy="589842"/>
      </dsp:txXfrm>
    </dsp:sp>
    <dsp:sp modelId="{A13AC6B7-46FD-4363-A18B-5D349B95738D}">
      <dsp:nvSpPr>
        <dsp:cNvPr id="0" name=""/>
        <dsp:cNvSpPr/>
      </dsp:nvSpPr>
      <dsp:spPr>
        <a:xfrm>
          <a:off x="1904292" y="2741182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24716E-C4F4-4A98-BDFE-6AFC057EA45A}">
      <dsp:nvSpPr>
        <dsp:cNvPr id="0" name=""/>
        <dsp:cNvSpPr/>
      </dsp:nvSpPr>
      <dsp:spPr>
        <a:xfrm>
          <a:off x="2013924" y="2845332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Poppins" panose="020B0604020202020204" charset="0"/>
              <a:cs typeface="Poppins" panose="020B0604020202020204" charset="0"/>
            </a:rPr>
            <a:t>L1 C.A.</a:t>
          </a:r>
          <a:endParaRPr lang="en-US" sz="900" kern="1200" dirty="0">
            <a:latin typeface="Poppins" panose="020B0604020202020204" charset="0"/>
            <a:cs typeface="Poppins" panose="020B0604020202020204" charset="0"/>
          </a:endParaRPr>
        </a:p>
      </dsp:txBody>
      <dsp:txXfrm>
        <a:off x="2032275" y="2863683"/>
        <a:ext cx="949982" cy="589842"/>
      </dsp:txXfrm>
    </dsp:sp>
    <dsp:sp modelId="{859F58FC-66E2-4C34-AF26-A01559EC9258}">
      <dsp:nvSpPr>
        <dsp:cNvPr id="0" name=""/>
        <dsp:cNvSpPr/>
      </dsp:nvSpPr>
      <dsp:spPr>
        <a:xfrm>
          <a:off x="3110240" y="2741182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664C81-7DCF-4502-8582-D161D1D55456}">
      <dsp:nvSpPr>
        <dsp:cNvPr id="0" name=""/>
        <dsp:cNvSpPr/>
      </dsp:nvSpPr>
      <dsp:spPr>
        <a:xfrm>
          <a:off x="3219871" y="2845332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L1 C.A.</a:t>
          </a:r>
        </a:p>
      </dsp:txBody>
      <dsp:txXfrm>
        <a:off x="3238222" y="2863683"/>
        <a:ext cx="949982" cy="589842"/>
      </dsp:txXfrm>
    </dsp:sp>
    <dsp:sp modelId="{D7673003-C89F-4E40-990C-BE2B7F33CA45}">
      <dsp:nvSpPr>
        <dsp:cNvPr id="0" name=""/>
        <dsp:cNvSpPr/>
      </dsp:nvSpPr>
      <dsp:spPr>
        <a:xfrm>
          <a:off x="1301319" y="365468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87D9C5-C0F9-4504-B670-E9B97909F05D}">
      <dsp:nvSpPr>
        <dsp:cNvPr id="0" name=""/>
        <dsp:cNvSpPr/>
      </dsp:nvSpPr>
      <dsp:spPr>
        <a:xfrm>
          <a:off x="1410950" y="375883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Peacemaker</a:t>
          </a:r>
        </a:p>
      </dsp:txBody>
      <dsp:txXfrm>
        <a:off x="1429301" y="3777188"/>
        <a:ext cx="949982" cy="589842"/>
      </dsp:txXfrm>
    </dsp:sp>
    <dsp:sp modelId="{98579F2C-70B1-4E02-A9AC-2A2C56682600}">
      <dsp:nvSpPr>
        <dsp:cNvPr id="0" name=""/>
        <dsp:cNvSpPr/>
      </dsp:nvSpPr>
      <dsp:spPr>
        <a:xfrm>
          <a:off x="2507266" y="365468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5BB60E1-7D74-4E1B-850A-B751DC81081F}">
      <dsp:nvSpPr>
        <dsp:cNvPr id="0" name=""/>
        <dsp:cNvSpPr/>
      </dsp:nvSpPr>
      <dsp:spPr>
        <a:xfrm>
          <a:off x="2616898" y="375883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Peacemaker</a:t>
          </a:r>
        </a:p>
      </dsp:txBody>
      <dsp:txXfrm>
        <a:off x="2635249" y="3777188"/>
        <a:ext cx="949982" cy="589842"/>
      </dsp:txXfrm>
    </dsp:sp>
    <dsp:sp modelId="{F1AA0532-38CD-4485-B305-76326DB995B8}">
      <dsp:nvSpPr>
        <dsp:cNvPr id="0" name=""/>
        <dsp:cNvSpPr/>
      </dsp:nvSpPr>
      <dsp:spPr>
        <a:xfrm>
          <a:off x="3713213" y="365468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922DE2-6F41-462F-91B0-096D0A8DBCF2}">
      <dsp:nvSpPr>
        <dsp:cNvPr id="0" name=""/>
        <dsp:cNvSpPr/>
      </dsp:nvSpPr>
      <dsp:spPr>
        <a:xfrm>
          <a:off x="3822845" y="375883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Peacemaker</a:t>
          </a:r>
        </a:p>
      </dsp:txBody>
      <dsp:txXfrm>
        <a:off x="3841196" y="3777188"/>
        <a:ext cx="949982" cy="589842"/>
      </dsp:txXfrm>
    </dsp:sp>
    <dsp:sp modelId="{5C0E4465-5264-442B-BBCA-5C9B5D22BD86}">
      <dsp:nvSpPr>
        <dsp:cNvPr id="0" name=""/>
        <dsp:cNvSpPr/>
      </dsp:nvSpPr>
      <dsp:spPr>
        <a:xfrm>
          <a:off x="4919161" y="365468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2CB306-DFF3-4259-BE36-6CB0CFD6196C}">
      <dsp:nvSpPr>
        <dsp:cNvPr id="0" name=""/>
        <dsp:cNvSpPr/>
      </dsp:nvSpPr>
      <dsp:spPr>
        <a:xfrm>
          <a:off x="5028792" y="375883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Peacemaker</a:t>
          </a:r>
        </a:p>
      </dsp:txBody>
      <dsp:txXfrm>
        <a:off x="5047143" y="3777188"/>
        <a:ext cx="949982" cy="589842"/>
      </dsp:txXfrm>
    </dsp:sp>
    <dsp:sp modelId="{0700DAC4-6AEE-4D09-B5CA-8CC304364494}">
      <dsp:nvSpPr>
        <dsp:cNvPr id="0" name=""/>
        <dsp:cNvSpPr/>
      </dsp:nvSpPr>
      <dsp:spPr>
        <a:xfrm>
          <a:off x="4316187" y="2741182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55196F7-86A6-480E-9A50-5BD7B9D0C59F}">
      <dsp:nvSpPr>
        <dsp:cNvPr id="0" name=""/>
        <dsp:cNvSpPr/>
      </dsp:nvSpPr>
      <dsp:spPr>
        <a:xfrm>
          <a:off x="4425819" y="2845332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L1 C.A.</a:t>
          </a:r>
        </a:p>
      </dsp:txBody>
      <dsp:txXfrm>
        <a:off x="4444170" y="2863683"/>
        <a:ext cx="949982" cy="589842"/>
      </dsp:txXfrm>
    </dsp:sp>
    <dsp:sp modelId="{591338AB-3C22-446B-A4EB-3A28D919097F}">
      <dsp:nvSpPr>
        <dsp:cNvPr id="0" name=""/>
        <dsp:cNvSpPr/>
      </dsp:nvSpPr>
      <dsp:spPr>
        <a:xfrm>
          <a:off x="5522135" y="2741182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35484A-0EB5-437C-96AD-8FE5A7F3B3EF}">
      <dsp:nvSpPr>
        <dsp:cNvPr id="0" name=""/>
        <dsp:cNvSpPr/>
      </dsp:nvSpPr>
      <dsp:spPr>
        <a:xfrm>
          <a:off x="5631766" y="2845332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L1 C.A.</a:t>
          </a:r>
        </a:p>
      </dsp:txBody>
      <dsp:txXfrm>
        <a:off x="5650117" y="2863683"/>
        <a:ext cx="949982" cy="589842"/>
      </dsp:txXfrm>
    </dsp:sp>
    <dsp:sp modelId="{005DC8BA-3F27-4D4B-922F-89A8F2778F6A}">
      <dsp:nvSpPr>
        <dsp:cNvPr id="0" name=""/>
        <dsp:cNvSpPr/>
      </dsp:nvSpPr>
      <dsp:spPr>
        <a:xfrm>
          <a:off x="4919161" y="1827677"/>
          <a:ext cx="986684" cy="626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15ADF7-913B-4F90-A772-FF2A3DB50EBB}">
      <dsp:nvSpPr>
        <dsp:cNvPr id="0" name=""/>
        <dsp:cNvSpPr/>
      </dsp:nvSpPr>
      <dsp:spPr>
        <a:xfrm>
          <a:off x="5028792" y="1931827"/>
          <a:ext cx="986684" cy="626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Poppins" panose="020B0604020202020204" charset="0"/>
              <a:cs typeface="Poppins" panose="020B0604020202020204" charset="0"/>
            </a:rPr>
            <a:t>L2 C.A.</a:t>
          </a:r>
        </a:p>
      </dsp:txBody>
      <dsp:txXfrm>
        <a:off x="5047143" y="1950178"/>
        <a:ext cx="949982" cy="5898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087E6-BFB9-497C-8DA3-E5FF93144E61}">
      <dsp:nvSpPr>
        <dsp:cNvPr id="0" name=""/>
        <dsp:cNvSpPr/>
      </dsp:nvSpPr>
      <dsp:spPr>
        <a:xfrm>
          <a:off x="0" y="254000"/>
          <a:ext cx="6096000" cy="381000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9D89584-5460-4108-BD80-B12A737AD8BC}">
      <dsp:nvSpPr>
        <dsp:cNvPr id="0" name=""/>
        <dsp:cNvSpPr/>
      </dsp:nvSpPr>
      <dsp:spPr>
        <a:xfrm>
          <a:off x="600456" y="2960116"/>
          <a:ext cx="140208" cy="14020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DF9581-07EB-43CA-9725-1B953AF50464}">
      <dsp:nvSpPr>
        <dsp:cNvPr id="0" name=""/>
        <dsp:cNvSpPr/>
      </dsp:nvSpPr>
      <dsp:spPr>
        <a:xfrm>
          <a:off x="670560" y="3030220"/>
          <a:ext cx="798576" cy="906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3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22 SEP 21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Applications open</a:t>
          </a:r>
        </a:p>
      </dsp:txBody>
      <dsp:txXfrm>
        <a:off x="670560" y="3030220"/>
        <a:ext cx="798576" cy="906780"/>
      </dsp:txXfrm>
    </dsp:sp>
    <dsp:sp modelId="{528733C7-3D4A-4795-B42C-C0410DFDF28B}">
      <dsp:nvSpPr>
        <dsp:cNvPr id="0" name=""/>
        <dsp:cNvSpPr/>
      </dsp:nvSpPr>
      <dsp:spPr>
        <a:xfrm>
          <a:off x="1359408" y="2230881"/>
          <a:ext cx="219456" cy="2194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6CD10E-94A5-4A18-B6D3-17457F3FB3B5}">
      <dsp:nvSpPr>
        <dsp:cNvPr id="0" name=""/>
        <dsp:cNvSpPr/>
      </dsp:nvSpPr>
      <dsp:spPr>
        <a:xfrm>
          <a:off x="1469136" y="2340610"/>
          <a:ext cx="1011936" cy="1596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85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10 OCT 21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Applications Close</a:t>
          </a:r>
        </a:p>
      </dsp:txBody>
      <dsp:txXfrm>
        <a:off x="1469136" y="2340610"/>
        <a:ext cx="1011936" cy="1596390"/>
      </dsp:txXfrm>
    </dsp:sp>
    <dsp:sp modelId="{557C6F94-A5AB-42AE-AAD8-D59B9EA78BA3}">
      <dsp:nvSpPr>
        <dsp:cNvPr id="0" name=""/>
        <dsp:cNvSpPr/>
      </dsp:nvSpPr>
      <dsp:spPr>
        <a:xfrm>
          <a:off x="2334768" y="1649476"/>
          <a:ext cx="292608" cy="29260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09CED0-7216-411F-87BF-AEE9234AF7BE}">
      <dsp:nvSpPr>
        <dsp:cNvPr id="0" name=""/>
        <dsp:cNvSpPr/>
      </dsp:nvSpPr>
      <dsp:spPr>
        <a:xfrm>
          <a:off x="2481072" y="1795780"/>
          <a:ext cx="1176528" cy="2141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047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30 OCT 21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Acceptance Notifications Sent</a:t>
          </a:r>
        </a:p>
      </dsp:txBody>
      <dsp:txXfrm>
        <a:off x="2481072" y="1795780"/>
        <a:ext cx="1176528" cy="2141220"/>
      </dsp:txXfrm>
    </dsp:sp>
    <dsp:sp modelId="{136A0BCA-711B-40AF-94BA-1060B9813E94}">
      <dsp:nvSpPr>
        <dsp:cNvPr id="0" name=""/>
        <dsp:cNvSpPr/>
      </dsp:nvSpPr>
      <dsp:spPr>
        <a:xfrm>
          <a:off x="3468624" y="1195324"/>
          <a:ext cx="377952" cy="37795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7F349-63F0-4D1D-AB67-D0AE61D5AAF9}">
      <dsp:nvSpPr>
        <dsp:cNvPr id="0" name=""/>
        <dsp:cNvSpPr/>
      </dsp:nvSpPr>
      <dsp:spPr>
        <a:xfrm>
          <a:off x="3657600" y="1384300"/>
          <a:ext cx="12192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269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04 NOV 21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Program Start Date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00" kern="1200" dirty="0"/>
        </a:p>
      </dsp:txBody>
      <dsp:txXfrm>
        <a:off x="3657600" y="1384300"/>
        <a:ext cx="1219200" cy="2552700"/>
      </dsp:txXfrm>
    </dsp:sp>
    <dsp:sp modelId="{CC147F9B-6D66-4902-AC35-A17D11C46C25}">
      <dsp:nvSpPr>
        <dsp:cNvPr id="0" name=""/>
        <dsp:cNvSpPr/>
      </dsp:nvSpPr>
      <dsp:spPr>
        <a:xfrm>
          <a:off x="4636008" y="892047"/>
          <a:ext cx="481584" cy="48158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56593B-976C-4D1E-950B-E4F54A972375}">
      <dsp:nvSpPr>
        <dsp:cNvPr id="0" name=""/>
        <dsp:cNvSpPr/>
      </dsp:nvSpPr>
      <dsp:spPr>
        <a:xfrm>
          <a:off x="4876800" y="1132839"/>
          <a:ext cx="1219200" cy="2804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181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04 DEC 21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Monthly Counseling</a:t>
          </a:r>
        </a:p>
      </dsp:txBody>
      <dsp:txXfrm>
        <a:off x="4876800" y="1132839"/>
        <a:ext cx="1219200" cy="2804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807f672e14_0_1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807f672e14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b0729db8f2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gb0729db8f2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‘Solution Tree’ option in ‘Talking to Others’ module.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description: The Peace First ‘Solution Tree’ worksheet.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b0729db8f2_0_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22JUL Brief</a:t>
            </a:r>
            <a:r>
              <a:rPr lang="en-US" dirty="0">
                <a:sym typeface="Wingdings" panose="05000000000000000000" pitchFamily="2" charset="2"/>
              </a:rPr>
              <a:t> Draw the attention to the yellow star and green font (= approved)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Intent: foster a discussion to secure buy in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Purpose 2 (P2): Identify and implement and recommended items from current Ambassadors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29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228600">
              <a:lnSpc>
                <a:spcPct val="90000"/>
              </a:lnSpc>
              <a:buAutoNum type="arabicPeriod"/>
            </a:pPr>
            <a:r>
              <a:rPr lang="en-US" sz="1450" b="1" dirty="0"/>
              <a:t>Permanent</a:t>
            </a:r>
            <a:r>
              <a:rPr lang="en-US" sz="1450" b="1" baseline="0" dirty="0"/>
              <a:t> Staff ~$213k/YR (Estimates from “payscale.com”)</a:t>
            </a:r>
          </a:p>
          <a:p>
            <a:pPr lvl="1">
              <a:lnSpc>
                <a:spcPct val="90000"/>
              </a:lnSpc>
              <a:buAutoNum type="arabicPeriod"/>
            </a:pPr>
            <a:r>
              <a:rPr lang="en-US" sz="1450" dirty="0"/>
              <a:t>1x CEO/COO:</a:t>
            </a:r>
            <a:r>
              <a:rPr lang="en-US" sz="1450" baseline="0" dirty="0"/>
              <a:t> ~$65-120K</a:t>
            </a:r>
            <a:endParaRPr lang="en-US" sz="1450" dirty="0"/>
          </a:p>
          <a:p>
            <a:pPr lvl="1">
              <a:lnSpc>
                <a:spcPct val="90000"/>
              </a:lnSpc>
              <a:buAutoNum type="arabicPeriod"/>
            </a:pPr>
            <a:r>
              <a:rPr lang="en-US" sz="1450" dirty="0"/>
              <a:t> 1x Fundraising Specialist/Sales Director:</a:t>
            </a:r>
            <a:r>
              <a:rPr lang="en-US" sz="1450" baseline="0" dirty="0"/>
              <a:t> $48-100k</a:t>
            </a:r>
            <a:endParaRPr lang="en-US" sz="1450" dirty="0"/>
          </a:p>
          <a:p>
            <a:pPr lvl="1">
              <a:lnSpc>
                <a:spcPct val="90000"/>
              </a:lnSpc>
              <a:buAutoNum type="arabicPeriod"/>
            </a:pPr>
            <a:r>
              <a:rPr lang="en-US" sz="1450" dirty="0"/>
              <a:t> 1x Digital Marketing Specialist/Social</a:t>
            </a:r>
            <a:r>
              <a:rPr lang="en-US" sz="1450" baseline="0" dirty="0"/>
              <a:t> Media Manager: ~$48k</a:t>
            </a:r>
            <a:endParaRPr lang="en-US" sz="1450" dirty="0"/>
          </a:p>
          <a:p>
            <a:pPr lvl="1">
              <a:lnSpc>
                <a:spcPct val="90000"/>
              </a:lnSpc>
              <a:buAutoNum type="arabicPeriod"/>
            </a:pPr>
            <a:r>
              <a:rPr lang="en-US" sz="1450" dirty="0"/>
              <a:t> 1x Social Impact</a:t>
            </a:r>
            <a:r>
              <a:rPr lang="en-US" sz="1450" baseline="0" dirty="0"/>
              <a:t> Consultant/Project manager/</a:t>
            </a:r>
            <a:r>
              <a:rPr lang="en-US" sz="1450" dirty="0"/>
              <a:t>Training Specialist:</a:t>
            </a:r>
            <a:r>
              <a:rPr lang="en-US" sz="1450" baseline="0" dirty="0"/>
              <a:t> ~$55-75k</a:t>
            </a:r>
            <a:endParaRPr lang="en-US" sz="1450" dirty="0"/>
          </a:p>
          <a:p>
            <a:pPr lvl="1">
              <a:lnSpc>
                <a:spcPct val="90000"/>
              </a:lnSpc>
              <a:buAutoNum type="arabicPeriod"/>
            </a:pPr>
            <a:r>
              <a:rPr lang="en-US" sz="1450" dirty="0"/>
              <a:t>Virtual Assistants:</a:t>
            </a:r>
            <a:r>
              <a:rPr lang="en-US" sz="1450" baseline="0" dirty="0"/>
              <a:t> $2,400-4,800/YR (part-full time range</a:t>
            </a:r>
            <a:r>
              <a:rPr lang="en-US" sz="1450" baseline="0" dirty="0">
                <a:sym typeface="Wingdings" panose="05000000000000000000" pitchFamily="2" charset="2"/>
              </a:rPr>
              <a:t> if outsource internationally) </a:t>
            </a:r>
            <a:endParaRPr lang="en-US" sz="1450" dirty="0"/>
          </a:p>
          <a:p>
            <a:pPr marL="685800" lvl="1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FF74B0-9319-4A54-A64F-8AB7F1893A9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42752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ad6f176d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cad6f176d4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‘Solution Tree’ option in ‘Talking to Others’ module.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description: The Peace First ‘Solution Tree’ worksheet.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cad6f176d4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Dependent on management structure </a:t>
            </a:r>
          </a:p>
        </p:txBody>
      </p:sp>
    </p:spTree>
    <p:extLst>
      <p:ext uri="{BB962C8B-B14F-4D97-AF65-F5344CB8AC3E}">
        <p14:creationId xmlns:p14="http://schemas.microsoft.com/office/powerpoint/2010/main" val="4136759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ad6f176d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cad6f176d4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‘Solution Tree’ option in ‘Talking to Others’ module.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description: The Peace First ‘Solution Tree’ worksheet.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cad6f176d4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8240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ad6f176d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cad6f176d4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‘Solution Tree’ option in ‘Talking to Others’ module.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description: The Peace First ‘Solution Tree’ worksheet.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cad6f176d4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3806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807f672e14_0_4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807f672e14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Full Color Logo" type="title">
  <p:cSld name="TITLE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80555" y="1205454"/>
            <a:ext cx="6941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80555" y="2015837"/>
            <a:ext cx="6941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280555" y="2545881"/>
            <a:ext cx="2140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Sofia"/>
              <a:buNone/>
              <a:defRPr sz="15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lout/Quote Slide">
  <p:cSld name="Callout/Quote Slid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/>
        </p:nvSpPr>
        <p:spPr>
          <a:xfrm rot="-1391101">
            <a:off x="1444842" y="1827633"/>
            <a:ext cx="6316969" cy="89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300"/>
              <a:buFont typeface="Arial"/>
              <a:buNone/>
            </a:pPr>
            <a:r>
              <a:rPr lang="en" sz="113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CHANGE</a:t>
            </a:r>
            <a:endParaRPr sz="1100"/>
          </a:p>
        </p:txBody>
      </p:sp>
      <p:sp>
        <p:nvSpPr>
          <p:cNvPr id="65" name="Google Shape;65;p13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lout/Quote Slide 2">
  <p:cSld name="Callout/Quote Slide 2">
    <p:bg>
      <p:bgPr>
        <a:solidFill>
          <a:schemeClr val="accent6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/>
        </p:nvSpPr>
        <p:spPr>
          <a:xfrm rot="-1391101">
            <a:off x="987637" y="-203792"/>
            <a:ext cx="6316969" cy="89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300"/>
              <a:buFont typeface="Arial"/>
              <a:buNone/>
            </a:pPr>
            <a:r>
              <a:rPr lang="en" sz="113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NO</a:t>
            </a:r>
            <a:endParaRPr sz="1100"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1" name="Google Shape;71;p14"/>
          <p:cNvSpPr txBox="1"/>
          <p:nvPr/>
        </p:nvSpPr>
        <p:spPr>
          <a:xfrm rot="-1391101">
            <a:off x="1907702" y="2249618"/>
            <a:ext cx="6316969" cy="89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300"/>
              <a:buFont typeface="Arial"/>
              <a:buNone/>
            </a:pPr>
            <a:r>
              <a:rPr lang="en" sz="113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The time</a:t>
            </a:r>
            <a:endParaRPr sz="11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Full Color Logo" type="title">
  <p:cSld name="TITLE">
    <p:bg>
      <p:bgPr>
        <a:solidFill>
          <a:schemeClr val="dk2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ctrTitle"/>
          </p:nvPr>
        </p:nvSpPr>
        <p:spPr>
          <a:xfrm>
            <a:off x="280555" y="1205454"/>
            <a:ext cx="6941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36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"/>
          </p:nvPr>
        </p:nvSpPr>
        <p:spPr>
          <a:xfrm>
            <a:off x="280555" y="2015837"/>
            <a:ext cx="6941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24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  <a:defRPr sz="15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280555" y="2545881"/>
            <a:ext cx="2140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5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1"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One Color Logo">
  <p:cSld name="Title Slide_One Color Logo"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ctrTitle"/>
          </p:nvPr>
        </p:nvSpPr>
        <p:spPr>
          <a:xfrm>
            <a:off x="270163" y="1205454"/>
            <a:ext cx="69516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36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subTitle" idx="1"/>
          </p:nvPr>
        </p:nvSpPr>
        <p:spPr>
          <a:xfrm>
            <a:off x="270163" y="2015837"/>
            <a:ext cx="69516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24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  <a:defRPr sz="15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ahoma"/>
              <a:buNone/>
              <a:defRPr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270163" y="2545881"/>
            <a:ext cx="2151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5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1"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bg>
      <p:bgPr>
        <a:solidFill>
          <a:schemeClr val="dk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63683" y="1205454"/>
            <a:ext cx="68580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45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bg>
      <p:bgPr>
        <a:solidFill>
          <a:schemeClr val="dk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ctrTitle"/>
          </p:nvPr>
        </p:nvSpPr>
        <p:spPr>
          <a:xfrm>
            <a:off x="3416350" y="3332948"/>
            <a:ext cx="22698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Tahoma"/>
              <a:buNone/>
              <a:defRPr sz="1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One Color Logo">
  <p:cSld name="Title Slide_One Color Logo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70163" y="1205454"/>
            <a:ext cx="69516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70163" y="2015837"/>
            <a:ext cx="69516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270163" y="2545881"/>
            <a:ext cx="2151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Sofia"/>
              <a:buNone/>
              <a:defRPr sz="15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bg>
      <p:bgPr>
        <a:solidFill>
          <a:schemeClr val="dk2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363683" y="1205454"/>
            <a:ext cx="68580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bg>
      <p:bgPr>
        <a:solidFill>
          <a:schemeClr val="dk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ctrTitle"/>
          </p:nvPr>
        </p:nvSpPr>
        <p:spPr>
          <a:xfrm>
            <a:off x="3416350" y="3332948"/>
            <a:ext cx="22698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Slide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280555" y="273844"/>
            <a:ext cx="85932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  <a:defRPr sz="36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280555" y="1369219"/>
            <a:ext cx="8593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ahoma"/>
              <a:buChar char="•"/>
              <a:defRPr sz="15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1"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Slide">
  <p:cSld name="Title Only 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70163" y="273844"/>
            <a:ext cx="8603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  <a:defRPr sz="36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Tahoma"/>
              <a:buNone/>
              <a:defRPr sz="36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Slide">
  <p:cSld name="Two Content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280555" y="1369219"/>
            <a:ext cx="4234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15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Char char="•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Char char="•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4244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15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Char char="•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Char char="•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280555" y="273844"/>
            <a:ext cx="85932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Tahoma"/>
              <a:buNone/>
              <a:defRPr sz="24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1"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 Slide">
  <p:cSld name="Four Content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269566" y="1291273"/>
            <a:ext cx="20118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1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2"/>
          </p:nvPr>
        </p:nvSpPr>
        <p:spPr>
          <a:xfrm>
            <a:off x="2460635" y="1291273"/>
            <a:ext cx="20127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3"/>
          </p:nvPr>
        </p:nvSpPr>
        <p:spPr>
          <a:xfrm>
            <a:off x="4658687" y="1291273"/>
            <a:ext cx="20127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4"/>
          </p:nvPr>
        </p:nvSpPr>
        <p:spPr>
          <a:xfrm>
            <a:off x="6851978" y="1291273"/>
            <a:ext cx="20127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264967" y="273844"/>
            <a:ext cx="85998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Tahoma"/>
              <a:buNone/>
              <a:defRPr sz="24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1"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8" name="Google Shape;58;p11"/>
          <p:cNvSpPr txBox="1"/>
          <p:nvPr/>
        </p:nvSpPr>
        <p:spPr>
          <a:xfrm>
            <a:off x="228600" y="22860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Color">
  <p:cSld name="Divider Slide Color">
    <p:bg>
      <p:bgPr>
        <a:solidFill>
          <a:schemeClr val="dk2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6832023" y="473608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8A8A8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285750" y="1976097"/>
            <a:ext cx="8603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70163" y="273844"/>
            <a:ext cx="8593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70163" y="1369219"/>
            <a:ext cx="8593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806044" y="473392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270163" y="273844"/>
            <a:ext cx="8593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33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Tahoma"/>
              <a:buNone/>
              <a:defRPr sz="14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270163" y="1369219"/>
            <a:ext cx="8593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ahoma"/>
              <a:buNone/>
              <a:defRPr sz="21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ahoma"/>
              <a:buChar char="•"/>
              <a:defRPr sz="15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6806044" y="473392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B"/>
              </a:buClr>
              <a:buSzPts val="900"/>
              <a:buFont typeface="Tahoma"/>
              <a:buNone/>
              <a:defRPr sz="900" b="1" i="0" u="none" strike="noStrike" cap="none">
                <a:solidFill>
                  <a:srgbClr val="8A8A8B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1"/>
          <p:cNvSpPr txBox="1">
            <a:spLocks noGrp="1"/>
          </p:cNvSpPr>
          <p:nvPr>
            <p:ph type="ctrTitle"/>
          </p:nvPr>
        </p:nvSpPr>
        <p:spPr>
          <a:xfrm>
            <a:off x="0" y="1638483"/>
            <a:ext cx="9144000" cy="17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en-US" sz="4400" dirty="0">
                <a:latin typeface="Poppins" panose="020B0604020202020204" charset="0"/>
                <a:cs typeface="Poppins" panose="020B0604020202020204" charset="0"/>
              </a:rPr>
              <a:t>Country Ambassador Redesign</a:t>
            </a:r>
            <a:br>
              <a:rPr lang="en-US" altLang="en-US" sz="4400" dirty="0">
                <a:latin typeface="Poppins" panose="020B0604020202020204" charset="0"/>
                <a:cs typeface="Poppins" panose="020B0604020202020204" charset="0"/>
              </a:rPr>
            </a:br>
            <a:br>
              <a:rPr lang="en-US" altLang="en-US" sz="4400" dirty="0">
                <a:latin typeface="Poppins" panose="020B0604020202020204" charset="0"/>
                <a:cs typeface="Poppins" panose="020B0604020202020204" charset="0"/>
              </a:rPr>
            </a:br>
            <a:r>
              <a:rPr lang="en-US" altLang="en-US" sz="4400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Decision Brief </a:t>
            </a:r>
            <a:endParaRPr sz="2800" dirty="0">
              <a:solidFill>
                <a:schemeClr val="accent1"/>
              </a:solidFill>
              <a:latin typeface="Poppins" panose="020B0604020202020204" charset="0"/>
              <a:ea typeface="Rock Salt"/>
              <a:cs typeface="Poppins" panose="020B0604020202020204" charset="0"/>
              <a:sym typeface="Rock Sa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2"/>
          <p:cNvSpPr/>
          <p:nvPr/>
        </p:nvSpPr>
        <p:spPr>
          <a:xfrm>
            <a:off x="750600" y="1282125"/>
            <a:ext cx="8393400" cy="30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82"/>
          <p:cNvSpPr txBox="1">
            <a:spLocks noGrp="1"/>
          </p:cNvSpPr>
          <p:nvPr>
            <p:ph type="title"/>
          </p:nvPr>
        </p:nvSpPr>
        <p:spPr>
          <a:xfrm>
            <a:off x="665491" y="752758"/>
            <a:ext cx="64449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</a:pPr>
            <a:r>
              <a:rPr lang="en" sz="3800" dirty="0">
                <a:latin typeface="Poppins"/>
                <a:ea typeface="Poppins"/>
                <a:cs typeface="Poppins"/>
                <a:sym typeface="Poppins"/>
              </a:rPr>
              <a:t>Breakout Session- Seun</a:t>
            </a:r>
            <a:endParaRPr sz="38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8" name="Google Shape;468;p82"/>
          <p:cNvSpPr txBox="1"/>
          <p:nvPr/>
        </p:nvSpPr>
        <p:spPr>
          <a:xfrm>
            <a:off x="1093950" y="1427050"/>
            <a:ext cx="7587600" cy="26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Share your name, age, and country. 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2"/>
                </a:solidFill>
                <a:latin typeface="Sarabun"/>
                <a:ea typeface="Sarabun"/>
                <a:cs typeface="Sarabun"/>
                <a:sym typeface="Sarabun"/>
              </a:rPr>
              <a:t>What do you think the Ambassadors’ main role should be?</a:t>
            </a:r>
            <a:endParaRPr sz="3600" b="1" dirty="0">
              <a:solidFill>
                <a:schemeClr val="accent1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What should </a:t>
            </a:r>
            <a:r>
              <a:rPr lang="en-US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their</a:t>
            </a:r>
            <a:r>
              <a:rPr lang="en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 priorities and outcomes be?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#5:  Performance Reviews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6754" y="371488"/>
            <a:ext cx="93968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5" y="571565"/>
            <a:ext cx="4664250" cy="219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 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Determine the CA counseling/mentorship model.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need mentorship and guidance to develop into more effective peacemakers. A counseling/mentorship program would provide valuable real-time performance feedback while providing a routine safe space for mentorship.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Conduct quarterly performance reviews and bi-monthly check-ins.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Note</a:t>
            </a:r>
            <a:r>
              <a:rPr lang="en-US" sz="1050" dirty="0">
                <a:latin typeface="Poppins" panose="020B0604020202020204" charset="0"/>
                <a:cs typeface="Poppins" panose="020B0604020202020204" charset="0"/>
              </a:rPr>
              <a:t>: This decision depends on the  management structure selected.</a:t>
            </a:r>
          </a:p>
          <a:p>
            <a:pPr>
              <a:spcBef>
                <a:spcPct val="0"/>
              </a:spcBef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4632049" y="441478"/>
            <a:ext cx="432780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Performance Review Basic Structure: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Did you meet the expectations outlined in your duty description?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This is what you did well…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This is what needs improvement…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Do you have any feedback for me?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These are my expectations for the next quarter...</a:t>
            </a:r>
          </a:p>
          <a:p>
            <a:pPr>
              <a:defRPr/>
            </a:pPr>
            <a:endParaRPr lang="en-US" sz="1050" b="1" u="sng" dirty="0">
              <a:solidFill>
                <a:schemeClr val="accent1"/>
              </a:solidFill>
              <a:latin typeface="Poppins" panose="020B0604020202020204" charset="0"/>
              <a:cs typeface="Poppins" panose="020B0604020202020204" charset="0"/>
            </a:endParaRPr>
          </a:p>
          <a:p>
            <a:pPr>
              <a:defRPr/>
            </a:pPr>
            <a:r>
              <a:rPr 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Counseling Frequencies: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Initial/Onboarding- describe duties and expectations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Bi-monthly check-ins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Quarterly Performance Reviews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End of Term Performance Evaluation</a:t>
            </a:r>
          </a:p>
          <a:p>
            <a:pPr>
              <a:defRPr/>
            </a:pPr>
            <a:endParaRPr lang="en-US" sz="1050" b="1" u="sng" dirty="0">
              <a:solidFill>
                <a:schemeClr val="accent1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68B1A-C06C-4C93-9A4D-3C3A5425FAD0}"/>
              </a:ext>
            </a:extLst>
          </p:cNvPr>
          <p:cNvSpPr txBox="1"/>
          <p:nvPr/>
        </p:nvSpPr>
        <p:spPr>
          <a:xfrm>
            <a:off x="1343326" y="2656989"/>
            <a:ext cx="225093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COA #1: Quarterly Counseling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27DC016-450D-42F0-98EE-00C63FB02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26552"/>
              </p:ext>
            </p:extLst>
          </p:nvPr>
        </p:nvGraphicFramePr>
        <p:xfrm>
          <a:off x="189364" y="3003949"/>
          <a:ext cx="4377600" cy="1560489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Minimal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frequent check-ins can result in missed project targets or mentorship opportunities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033DF00-37CE-426F-9B57-5BF6F6CCC56C}"/>
              </a:ext>
            </a:extLst>
          </p:cNvPr>
          <p:cNvSpPr txBox="1"/>
          <p:nvPr/>
        </p:nvSpPr>
        <p:spPr>
          <a:xfrm>
            <a:off x="5499402" y="2669011"/>
            <a:ext cx="218200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COA #2: Monthly Counseling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C5C7279-BF48-45CD-B31D-ECBDEA744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899107"/>
              </p:ext>
            </p:extLst>
          </p:nvPr>
        </p:nvGraphicFramePr>
        <p:xfrm>
          <a:off x="4697135" y="2969529"/>
          <a:ext cx="4377600" cy="1594909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2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Increased FIR/CA work requirement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Frequent check-ins provide necessary guidance and intent. Valuable mentorship opportunity.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4BB5CFFE-3E4B-4FA2-9DB8-4F12C7AE182D}"/>
              </a:ext>
            </a:extLst>
          </p:cNvPr>
          <p:cNvSpPr/>
          <p:nvPr/>
        </p:nvSpPr>
        <p:spPr>
          <a:xfrm>
            <a:off x="4950862" y="2656989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63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#6: Acknowledgments &amp; Rewards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1707" y="487920"/>
            <a:ext cx="11817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5" y="835127"/>
            <a:ext cx="466425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  Determine how to recognize CA contributions.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go above and beyond to make their communities and the world better. Their hard work should be recognized.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Conduct a close out ceremony. Provide certificates of completion. Write LinkedIn letters of recommendations that they can publish to the world. Send Peace First Merchandise (if able).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4745797" y="733148"/>
            <a:ext cx="43278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Acknowledgements</a:t>
            </a:r>
          </a:p>
          <a:p>
            <a:pPr marL="228600" indent="-228600">
              <a:buAutoNum type="arabicPeriod"/>
              <a:defRPr/>
            </a:pP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Rewards ceremony</a:t>
            </a:r>
          </a:p>
          <a:p>
            <a:pPr marL="228600" indent="-228600">
              <a:buAutoNum type="arabicPeriod"/>
              <a:defRPr/>
            </a:pP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Certificates of completion</a:t>
            </a:r>
          </a:p>
          <a:p>
            <a:pPr marL="228600" indent="-228600">
              <a:buAutoNum type="arabicPeriod"/>
              <a:defRPr/>
            </a:pP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Public LinkedIn Recommendations</a:t>
            </a:r>
          </a:p>
          <a:p>
            <a:pPr>
              <a:defRPr/>
            </a:pPr>
            <a:endParaRPr lang="en-US" b="1" u="sng" dirty="0">
              <a:solidFill>
                <a:schemeClr val="accent5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52625E-8106-49EF-8D4F-3E7A7382C540}"/>
              </a:ext>
            </a:extLst>
          </p:cNvPr>
          <p:cNvSpPr txBox="1"/>
          <p:nvPr/>
        </p:nvSpPr>
        <p:spPr>
          <a:xfrm>
            <a:off x="394177" y="2871469"/>
            <a:ext cx="37242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Rewards</a:t>
            </a:r>
          </a:p>
          <a:p>
            <a:pPr marL="228600" indent="-228600">
              <a:buAutoNum type="arabicPeriod"/>
              <a:defRPr/>
            </a:pPr>
            <a:r>
              <a:rPr lang="en-US" sz="1400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Short listed for FIR program</a:t>
            </a:r>
          </a:p>
          <a:p>
            <a:pPr marL="228600" indent="-228600">
              <a:buAutoNum type="arabicPeriod"/>
              <a:defRPr/>
            </a:pPr>
            <a:r>
              <a:rPr lang="en-US" sz="1400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Peace First Merch</a:t>
            </a:r>
          </a:p>
          <a:p>
            <a:pPr marL="228600" indent="-228600">
              <a:buAutoNum type="arabicPeriod"/>
              <a:defRPr/>
            </a:pP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Speaking Opportunities</a:t>
            </a:r>
          </a:p>
          <a:p>
            <a:pPr marL="228600" indent="-228600">
              <a:buAutoNum type="arabicPeriod"/>
              <a:defRPr/>
            </a:pPr>
            <a:r>
              <a:rPr lang="en-US" sz="1400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Pa</a:t>
            </a: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rtnership Opportunities</a:t>
            </a:r>
          </a:p>
          <a:p>
            <a:pPr marL="228600" indent="-228600">
              <a:buAutoNum type="arabicPeriod"/>
              <a:defRPr/>
            </a:pPr>
            <a:r>
              <a:rPr lang="en-US" sz="1400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Networking Opportunities</a:t>
            </a:r>
          </a:p>
          <a:p>
            <a:pPr marL="228600" indent="-228600">
              <a:buAutoNum type="arabicPeriod"/>
              <a:defRPr/>
            </a:pPr>
            <a:r>
              <a:rPr lang="en-US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Comprehensive Leadership and Professional Development (LPD) Program</a:t>
            </a:r>
            <a:endParaRPr lang="en-US" sz="1400" dirty="0">
              <a:solidFill>
                <a:schemeClr val="accent5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15552B-D9BB-4A0D-B15B-438E1BEBDF9E}"/>
              </a:ext>
            </a:extLst>
          </p:cNvPr>
          <p:cNvSpPr txBox="1"/>
          <p:nvPr/>
        </p:nvSpPr>
        <p:spPr>
          <a:xfrm>
            <a:off x="4947170" y="2900302"/>
            <a:ext cx="3724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How to Best Close-Out Current Cohort</a:t>
            </a:r>
          </a:p>
          <a:p>
            <a:pPr marL="228600" indent="-228600">
              <a:buAutoNum type="arabicPeriod"/>
              <a:defRPr/>
            </a:pPr>
            <a:r>
              <a:rPr lang="en-US" sz="140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98397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2"/>
          <p:cNvSpPr/>
          <p:nvPr/>
        </p:nvSpPr>
        <p:spPr>
          <a:xfrm>
            <a:off x="750600" y="1282125"/>
            <a:ext cx="8393400" cy="30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82"/>
          <p:cNvSpPr txBox="1">
            <a:spLocks noGrp="1"/>
          </p:cNvSpPr>
          <p:nvPr>
            <p:ph type="title"/>
          </p:nvPr>
        </p:nvSpPr>
        <p:spPr>
          <a:xfrm>
            <a:off x="665491" y="752758"/>
            <a:ext cx="6957668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</a:pPr>
            <a:r>
              <a:rPr lang="en" sz="3800" dirty="0">
                <a:latin typeface="Poppins"/>
                <a:ea typeface="Poppins"/>
                <a:cs typeface="Poppins"/>
                <a:sym typeface="Poppins"/>
              </a:rPr>
              <a:t>Breakout Session- Tahmid</a:t>
            </a:r>
            <a:endParaRPr sz="38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8" name="Google Shape;468;p82"/>
          <p:cNvSpPr txBox="1"/>
          <p:nvPr/>
        </p:nvSpPr>
        <p:spPr>
          <a:xfrm>
            <a:off x="1093950" y="1427050"/>
            <a:ext cx="7587600" cy="26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Share your name, age, and country. 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2"/>
                </a:solidFill>
                <a:latin typeface="Sarabun"/>
                <a:ea typeface="Sarabun"/>
                <a:cs typeface="Sarabun"/>
                <a:sym typeface="Sarabun"/>
              </a:rPr>
              <a:t>What additional rewards should we provide?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531982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#7: Knowledge Management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1707" y="487920"/>
            <a:ext cx="11817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5" y="835127"/>
            <a:ext cx="466425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  Determine how to capture and store lessons learned to facilitate easy job transitions and skill transfers. 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Lessons Learned are vital for continuous improvement and program/organizational growth.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Conduct event based or periodic “After Action Reviews-AARs” (i.e. lessons learned reflections).  Place captured lessons into a continuity folder (Google Drive) that everyone can access and contribute to.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383AC-4B58-47FF-8680-AFBF01A07DE8}"/>
              </a:ext>
            </a:extLst>
          </p:cNvPr>
          <p:cNvSpPr txBox="1"/>
          <p:nvPr/>
        </p:nvSpPr>
        <p:spPr>
          <a:xfrm>
            <a:off x="1343326" y="2656989"/>
            <a:ext cx="202651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COA #1: Event Based AARs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C01FBB2-0865-4F11-AAC5-60E1ED2EC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505481"/>
              </p:ext>
            </p:extLst>
          </p:nvPr>
        </p:nvGraphicFramePr>
        <p:xfrm>
          <a:off x="189364" y="3003949"/>
          <a:ext cx="4377600" cy="1487350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Enables immediate targeted feedback. Should be conducted immediately after an event.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Continuous Improvement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D284586-8CDC-4A2A-9473-89C456DAEFFF}"/>
              </a:ext>
            </a:extLst>
          </p:cNvPr>
          <p:cNvSpPr txBox="1"/>
          <p:nvPr/>
        </p:nvSpPr>
        <p:spPr>
          <a:xfrm>
            <a:off x="5499402" y="2669011"/>
            <a:ext cx="247856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COA #2: Monthly/Quarterly AARs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A34D1C9-EDA4-4E87-AD13-93030E48F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409820"/>
              </p:ext>
            </p:extLst>
          </p:nvPr>
        </p:nvGraphicFramePr>
        <p:xfrm>
          <a:off x="4697135" y="2953265"/>
          <a:ext cx="4377600" cy="1654774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07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Can save time (10 mins) per meeting.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8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Will likely forget most lessons learned if not captured immediately.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C2A1204-5501-4B65-B056-DDCEB3368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785" y="571565"/>
            <a:ext cx="3956102" cy="1152460"/>
          </a:xfrm>
          <a:prstGeom prst="rect">
            <a:avLst/>
          </a:prstGeom>
        </p:spPr>
      </p:pic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A68F9288-E69F-4F0C-978B-CE84BC11EDC3}"/>
              </a:ext>
            </a:extLst>
          </p:cNvPr>
          <p:cNvSpPr/>
          <p:nvPr/>
        </p:nvSpPr>
        <p:spPr>
          <a:xfrm>
            <a:off x="5017488" y="2622409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54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2"/>
          <p:cNvSpPr/>
          <p:nvPr/>
        </p:nvSpPr>
        <p:spPr>
          <a:xfrm>
            <a:off x="750600" y="1282125"/>
            <a:ext cx="8393400" cy="30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82"/>
          <p:cNvSpPr txBox="1">
            <a:spLocks noGrp="1"/>
          </p:cNvSpPr>
          <p:nvPr>
            <p:ph type="title"/>
          </p:nvPr>
        </p:nvSpPr>
        <p:spPr>
          <a:xfrm>
            <a:off x="679705" y="440618"/>
            <a:ext cx="8317422" cy="75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</a:pPr>
            <a:r>
              <a:rPr lang="en" sz="3800" dirty="0">
                <a:latin typeface="Poppins"/>
                <a:ea typeface="Poppins"/>
                <a:cs typeface="Poppins"/>
                <a:sym typeface="Poppins"/>
              </a:rPr>
              <a:t>Breakout Session- Seun/Tahmid</a:t>
            </a:r>
            <a:endParaRPr sz="38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8" name="Google Shape;468;p82"/>
          <p:cNvSpPr txBox="1"/>
          <p:nvPr/>
        </p:nvSpPr>
        <p:spPr>
          <a:xfrm>
            <a:off x="1093950" y="1427050"/>
            <a:ext cx="7587600" cy="26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Share your name, age, and country. 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2"/>
                </a:solidFill>
                <a:latin typeface="Sarabun"/>
                <a:ea typeface="Sarabun"/>
                <a:cs typeface="Sarabun"/>
                <a:sym typeface="Sarabun"/>
              </a:rPr>
              <a:t>What, if anything, is missing?</a:t>
            </a:r>
            <a:endParaRPr sz="3600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2434672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E857B-765F-4246-8063-47BA99593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9218" y="1231267"/>
            <a:ext cx="6941100" cy="810600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Timeline Review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5AE941-61C3-4086-B45C-2EF11CBE8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9218" y="2041650"/>
            <a:ext cx="6941100" cy="530100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 Onboarding and 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047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5BC3B-C754-4E1D-9635-2C97EA5D6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50" y="135731"/>
            <a:ext cx="8603700" cy="595500"/>
          </a:xfrm>
        </p:spPr>
        <p:txBody>
          <a:bodyPr/>
          <a:lstStyle/>
          <a:p>
            <a:pPr algn="ctr"/>
            <a:r>
              <a:rPr lang="en-US" u="sng" dirty="0">
                <a:solidFill>
                  <a:schemeClr val="accent1"/>
                </a:solidFill>
              </a:rPr>
              <a:t>Recruitment Timeline</a:t>
            </a:r>
          </a:p>
        </p:txBody>
      </p:sp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2AFBC726-68EB-40C7-8610-4B64BBBAE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783067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Title 1">
            <a:extLst>
              <a:ext uri="{FF2B5EF4-FFF2-40B4-BE49-F238E27FC236}">
                <a16:creationId xmlns:a16="http://schemas.microsoft.com/office/drawing/2014/main" id="{1293E2DB-AD9A-4ECC-BE71-F10F863BA00D}"/>
              </a:ext>
            </a:extLst>
          </p:cNvPr>
          <p:cNvSpPr txBox="1">
            <a:spLocks/>
          </p:cNvSpPr>
          <p:nvPr/>
        </p:nvSpPr>
        <p:spPr>
          <a:xfrm>
            <a:off x="5143499" y="4548000"/>
            <a:ext cx="3897037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  <a:defRPr sz="36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ahoma"/>
              <a:buNone/>
              <a:defRPr sz="3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algn="ctr"/>
            <a:r>
              <a:rPr lang="en-US" sz="1800" dirty="0"/>
              <a:t>*Based on 2020 Program Dates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71C4068E-1396-47CC-A0F3-C4F398DD6D86}"/>
              </a:ext>
            </a:extLst>
          </p:cNvPr>
          <p:cNvSpPr/>
          <p:nvPr/>
        </p:nvSpPr>
        <p:spPr>
          <a:xfrm>
            <a:off x="1667567" y="3348327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60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83"/>
          <p:cNvSpPr txBox="1">
            <a:spLocks noGrp="1"/>
          </p:cNvSpPr>
          <p:nvPr>
            <p:ph type="ctrTitle"/>
          </p:nvPr>
        </p:nvSpPr>
        <p:spPr>
          <a:xfrm>
            <a:off x="0" y="1260150"/>
            <a:ext cx="9144000" cy="13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6000" dirty="0">
                <a:latin typeface="Poppins"/>
                <a:ea typeface="Poppins"/>
                <a:cs typeface="Poppins"/>
                <a:sym typeface="Poppins"/>
              </a:rPr>
              <a:t>Questions?</a:t>
            </a:r>
            <a:endParaRPr sz="60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2"/>
          <p:cNvSpPr txBox="1">
            <a:spLocks noGrp="1"/>
          </p:cNvSpPr>
          <p:nvPr>
            <p:ph type="title"/>
          </p:nvPr>
        </p:nvSpPr>
        <p:spPr>
          <a:xfrm>
            <a:off x="1349550" y="300831"/>
            <a:ext cx="64449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ahoma"/>
              <a:buNone/>
            </a:pPr>
            <a:r>
              <a:rPr lang="en-US" sz="38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8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3" name="Google Shape;283;p62"/>
          <p:cNvSpPr txBox="1"/>
          <p:nvPr/>
        </p:nvSpPr>
        <p:spPr>
          <a:xfrm>
            <a:off x="482187" y="794300"/>
            <a:ext cx="8219638" cy="4188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What is a Decision Brief?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Decision Point #1: Recruitment Frequency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#2: Management Structure (Organizational Chart)</a:t>
            </a:r>
          </a:p>
          <a:p>
            <a:pPr marL="5080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	- Level 2 Ambassadors</a:t>
            </a:r>
          </a:p>
          <a:p>
            <a:pPr marL="393700" indent="-342900">
              <a:buClr>
                <a:schemeClr val="accent1"/>
              </a:buClr>
              <a:buSzPts val="2800"/>
              <a:buFont typeface="+mj-lt"/>
              <a:buAutoNum type="arabicPeriod" startAt="4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Decision Point #3: Size of the Country Ambassador (CA) Program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 startAt="4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#4: CA Roles and Responsibilities</a:t>
            </a:r>
          </a:p>
          <a:p>
            <a:pPr marL="393700" indent="-342900">
              <a:buClr>
                <a:schemeClr val="accent1"/>
              </a:buClr>
              <a:buSzPts val="2800"/>
              <a:buFont typeface="+mj-lt"/>
              <a:buAutoNum type="arabicPeriod" startAt="4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Decision Point #5:  Evaluations/Performance Reviews </a:t>
            </a:r>
          </a:p>
          <a:p>
            <a:pPr marL="393700" indent="-342900">
              <a:buClr>
                <a:schemeClr val="accent1"/>
              </a:buClr>
              <a:buSzPts val="2800"/>
              <a:buFont typeface="+mj-lt"/>
              <a:buAutoNum type="arabicPeriod" startAt="4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#6: Acknowledgments &amp; Rewards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 startAt="4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Decision Point #7: Knowledge Management</a:t>
            </a:r>
          </a:p>
          <a:p>
            <a:pPr marL="50800" lvl="5">
              <a:buClr>
                <a:schemeClr val="accent1"/>
              </a:buClr>
              <a:buSzPts val="2800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	- Continuity Folder</a:t>
            </a:r>
          </a:p>
          <a:p>
            <a:pPr marL="5080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	- Continuous Improvement Thru Lessons Learned 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 startAt="9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Discussion: Program Priorities?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 startAt="9"/>
            </a:pPr>
            <a:r>
              <a:rPr lang="en-US" sz="1800" dirty="0">
                <a:solidFill>
                  <a:schemeClr val="bg1"/>
                </a:solidFill>
                <a:latin typeface="Sarabun"/>
                <a:ea typeface="Sarabun"/>
                <a:cs typeface="Sarabun"/>
                <a:sym typeface="Sarabun"/>
              </a:rPr>
              <a:t>Timeline Review: Onboarding and Next Steps</a:t>
            </a:r>
          </a:p>
          <a:p>
            <a:pPr marL="3937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+mj-lt"/>
              <a:buAutoNum type="arabicPeriod" startAt="9"/>
            </a:pPr>
            <a:r>
              <a:rPr lang="en-US" sz="1800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Closing Remarks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D05855-4F79-4CEE-AC07-05F0C4A8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en-US" sz="400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References: </a:t>
            </a:r>
            <a:br>
              <a:rPr lang="en-US" altLang="en-US" sz="4000" b="1" u="sng" dirty="0">
                <a:solidFill>
                  <a:srgbClr val="000000"/>
                </a:solidFill>
                <a:latin typeface="Poppins" panose="020B0604020202020204" charset="0"/>
                <a:cs typeface="Poppins" panose="020B0604020202020204" charset="0"/>
              </a:rPr>
            </a:br>
            <a:r>
              <a:rPr lang="en-US" altLang="en-US" sz="1000" u="sng" dirty="0">
                <a:solidFill>
                  <a:srgbClr val="000000"/>
                </a:solidFill>
                <a:latin typeface="Poppins" panose="020B0604020202020204" charset="0"/>
                <a:cs typeface="Poppins" panose="020B0604020202020204" charset="0"/>
              </a:rPr>
              <a:t> </a:t>
            </a:r>
            <a:br>
              <a:rPr lang="en-US" altLang="en-US" sz="1000" b="1" u="sng" dirty="0">
                <a:solidFill>
                  <a:srgbClr val="000000"/>
                </a:solidFill>
                <a:latin typeface="Poppins" panose="020B0604020202020204" charset="0"/>
                <a:cs typeface="Poppins" panose="020B0604020202020204" charset="0"/>
              </a:rPr>
            </a:br>
            <a:endParaRPr lang="en-US" sz="1000" dirty="0"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47750D-1819-43D2-AA24-8AF554680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298" y="1073151"/>
            <a:ext cx="6845755" cy="362763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5398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70E6F8-479C-46A2-89CC-8EB71F16A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" y="788569"/>
            <a:ext cx="4743450" cy="4093181"/>
          </a:xfrm>
        </p:spPr>
        <p:txBody>
          <a:bodyPr/>
          <a:lstStyle/>
          <a:p>
            <a:pPr marL="5715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Organized method of presenting issues as decision points to foster group “buy-in” and participation. </a:t>
            </a:r>
          </a:p>
          <a:p>
            <a:pPr marL="1028700" lvl="1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Useful for getting group or supervisor buy-in. </a:t>
            </a:r>
          </a:p>
          <a:p>
            <a:pPr marL="1028700" lvl="1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Saves time by organizing issues and facilitating structured feedback. </a:t>
            </a:r>
          </a:p>
          <a:p>
            <a:pPr marL="5715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Presents a specific issue. </a:t>
            </a:r>
          </a:p>
          <a:p>
            <a:pPr marL="5715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Presents Courses of Action (COAs) for resolving the issue. </a:t>
            </a:r>
          </a:p>
          <a:p>
            <a:pPr marL="1028700" lvl="1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Up to 3 COAs demonstrates a clear understanding of the issue and possible solutions.</a:t>
            </a:r>
          </a:p>
          <a:p>
            <a:pPr marL="1028700" lvl="1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Relevant Evaluation Criteria is displayed to highlight major points of concern. </a:t>
            </a:r>
          </a:p>
          <a:p>
            <a:pPr marL="1028700" lvl="1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LOW-MEDIUM-HIGH assessment ranges.</a:t>
            </a:r>
          </a:p>
          <a:p>
            <a:pPr marL="5715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End state= Issues understood, resolved, and COAs agreed upon.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EE95567-F534-4C97-B1B9-9819961E4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solidFill>
                  <a:schemeClr val="accent1"/>
                </a:solidFill>
              </a:rPr>
              <a:t>What is a Decision Brief?</a:t>
            </a:r>
          </a:p>
        </p:txBody>
      </p:sp>
      <p:pic>
        <p:nvPicPr>
          <p:cNvPr id="9" name="Picture 8" descr="Maze">
            <a:extLst>
              <a:ext uri="{FF2B5EF4-FFF2-40B4-BE49-F238E27FC236}">
                <a16:creationId xmlns:a16="http://schemas.microsoft.com/office/drawing/2014/main" id="{C26CBC48-DC46-4C71-8756-196D5324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305" y="1216819"/>
            <a:ext cx="4326595" cy="32634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2880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50" y="76369"/>
            <a:ext cx="8603700" cy="442260"/>
          </a:xfrm>
        </p:spPr>
        <p:txBody>
          <a:bodyPr/>
          <a:lstStyle/>
          <a:p>
            <a:pPr algn="ctr"/>
            <a:r>
              <a:rPr lang="en-US" sz="32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#1: Recruitment Frequency</a:t>
            </a:r>
            <a:endParaRPr lang="en-US" sz="3200" u="sng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6899" y="550740"/>
            <a:ext cx="93968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36" y="766640"/>
            <a:ext cx="4460875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 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Determine when and how often Country Ambassadors are recruited.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The Human Resources (HR) workload for recruiting and onboarding new C.A.s is too intensive.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Automate recruitment by holding quarterly hiring conferences led by 2 C.A.s (trained in an HR role) and supervised by 1 FIR. Create onboarding training videos for increased flexibility and training capacity.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5457276" y="512724"/>
            <a:ext cx="3464410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Course of Action (COA) #1: Annual Recruitment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31765E0-0B07-4D73-BE73-C7FA0FAAF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17547"/>
              </p:ext>
            </p:extLst>
          </p:nvPr>
        </p:nvGraphicFramePr>
        <p:xfrm>
          <a:off x="4715325" y="725167"/>
          <a:ext cx="4377600" cy="1832142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Low- 1x hiring conference/year</a:t>
                      </a:r>
                    </a:p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Can onboard with FIR cohort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HR knowledge will be limited due to no ongoing training which may cause additional work.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Personnel Required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1x Team of 4 (longer training period)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Low: Can only train 1 cohort per year. </a:t>
                      </a:r>
                    </a:p>
                    <a:p>
                      <a:pPr marL="0" indent="0" algn="l" fontAlgn="b">
                        <a:buFont typeface="+mj-lt"/>
                        <a:buNone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927FBD2-BA6A-47AE-AD56-C71B5F0C3667}"/>
              </a:ext>
            </a:extLst>
          </p:cNvPr>
          <p:cNvSpPr txBox="1"/>
          <p:nvPr/>
        </p:nvSpPr>
        <p:spPr>
          <a:xfrm>
            <a:off x="929623" y="2641817"/>
            <a:ext cx="265489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Course of Action #2: Semi-Annually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8E1A15E-A985-49FF-9DD8-D9DDF50F5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384232"/>
              </p:ext>
            </p:extLst>
          </p:nvPr>
        </p:nvGraphicFramePr>
        <p:xfrm>
          <a:off x="171174" y="2935254"/>
          <a:ext cx="4377600" cy="1800844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Medium- 2x hiring conferences per year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Personnel Required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1x Team of 4 (twice a year)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Medium: Train 2 cohort per year.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1E5009A-330E-432D-BCD5-6E386EA4C0D8}"/>
              </a:ext>
            </a:extLst>
          </p:cNvPr>
          <p:cNvSpPr txBox="1"/>
          <p:nvPr/>
        </p:nvSpPr>
        <p:spPr>
          <a:xfrm>
            <a:off x="5457276" y="2646293"/>
            <a:ext cx="229421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Course of Action #3: Quarterly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E526D07-588E-41B0-8E74-6F97593E4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377921"/>
              </p:ext>
            </p:extLst>
          </p:nvPr>
        </p:nvGraphicFramePr>
        <p:xfrm>
          <a:off x="4715325" y="2904909"/>
          <a:ext cx="4377600" cy="1905281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HR Knowledge= High= Faster recruitment timeline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Can be high workload if systems are not automated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Personnel Required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Videos and Automation + Domain knowledge= less personnel required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1x Team of 4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1x FIR Supervisor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HIGH: rolling recruitment enables more youth to be trained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tar: 5 Points 2">
            <a:extLst>
              <a:ext uri="{FF2B5EF4-FFF2-40B4-BE49-F238E27FC236}">
                <a16:creationId xmlns:a16="http://schemas.microsoft.com/office/drawing/2014/main" id="{96A83334-4431-464D-B2D4-7151FCB20F7D}"/>
              </a:ext>
            </a:extLst>
          </p:cNvPr>
          <p:cNvSpPr/>
          <p:nvPr/>
        </p:nvSpPr>
        <p:spPr>
          <a:xfrm>
            <a:off x="5045080" y="518629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#2: Management Structure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229" y="310556"/>
            <a:ext cx="93968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4900"/>
            <a:ext cx="4664250" cy="219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 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Determine the ideal CA management structure that will not take away from FIR working capacity.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are meant to support FIRs and increase the Peace First footprint. A management structure that enables FIRs to assume a supervisory role over new and senior CAs can dramatically increase the Peace First organizational capacity.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FIRs create and manage a team of “Level 2- L2” (senior Country Ambassadors) to train and manage new  (Level 1- L1) C.A.s to increase the organization’s overall impact.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Ideal Span of control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=1 person should manage no more than 5 people MAX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5485636" y="1201469"/>
            <a:ext cx="2079415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See Next Slide for Org Chart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68B1A-C06C-4C93-9A4D-3C3A5425FAD0}"/>
              </a:ext>
            </a:extLst>
          </p:cNvPr>
          <p:cNvSpPr txBox="1"/>
          <p:nvPr/>
        </p:nvSpPr>
        <p:spPr>
          <a:xfrm>
            <a:off x="1610314" y="2607948"/>
            <a:ext cx="119455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COA #1: No L2s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27DC016-450D-42F0-98EE-00C63FB02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595848"/>
              </p:ext>
            </p:extLst>
          </p:nvPr>
        </p:nvGraphicFramePr>
        <p:xfrm>
          <a:off x="189364" y="2902854"/>
          <a:ext cx="4377600" cy="2144895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additional training/onboarding requirements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HIGH FIR supervisory requirements for CAs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Cohort Size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Small= 10-20 FIRs manage all CA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Low: FIRs work capacity would be limited by managerial/training requirements.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033DF00-37CE-426F-9B57-5BF6F6CCC56C}"/>
              </a:ext>
            </a:extLst>
          </p:cNvPr>
          <p:cNvSpPr txBox="1"/>
          <p:nvPr/>
        </p:nvSpPr>
        <p:spPr>
          <a:xfrm>
            <a:off x="6252566" y="2617410"/>
            <a:ext cx="2496196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COA #2: L2s (Senior CA Positions)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EC3C4D-5990-44EB-9209-38E12D2CA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745936"/>
              </p:ext>
            </p:extLst>
          </p:nvPr>
        </p:nvGraphicFramePr>
        <p:xfrm>
          <a:off x="4715326" y="2861864"/>
          <a:ext cx="4377600" cy="2167422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Well trained L2s can manage the L1 CAs </a:t>
                      </a: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 Frees up FIRs to management roles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Could result in increased FIR supervisory requirements for CAs if managed incorrectly.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Cohort Size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Large= 20 FIRs manage 20 L2s whom manage 80 CAs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L2s learn management skills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More CAs can be recruited and trained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More projects can be launched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F5CF34E4-5F72-4532-83AC-4448F85E9AA0}"/>
              </a:ext>
            </a:extLst>
          </p:cNvPr>
          <p:cNvSpPr/>
          <p:nvPr/>
        </p:nvSpPr>
        <p:spPr>
          <a:xfrm>
            <a:off x="5729014" y="2647838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86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3FA15E-E164-4F18-AD73-659BC6F47E99}"/>
              </a:ext>
            </a:extLst>
          </p:cNvPr>
          <p:cNvSpPr txBox="1"/>
          <p:nvPr/>
        </p:nvSpPr>
        <p:spPr>
          <a:xfrm>
            <a:off x="138949" y="591673"/>
            <a:ext cx="1606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1800" b="1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ORG CHART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49498805"/>
              </p:ext>
            </p:extLst>
          </p:nvPr>
        </p:nvGraphicFramePr>
        <p:xfrm>
          <a:off x="907477" y="553789"/>
          <a:ext cx="7919770" cy="4386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82B8437-A82B-4BFB-AD4B-8251C88EEF91}"/>
              </a:ext>
            </a:extLst>
          </p:cNvPr>
          <p:cNvSpPr txBox="1"/>
          <p:nvPr/>
        </p:nvSpPr>
        <p:spPr>
          <a:xfrm>
            <a:off x="1371601" y="92124"/>
            <a:ext cx="6039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Ambassador/Volunteer Model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D418C-53F3-4A79-A618-CC0142BDE811}"/>
              </a:ext>
            </a:extLst>
          </p:cNvPr>
          <p:cNvSpPr txBox="1"/>
          <p:nvPr/>
        </p:nvSpPr>
        <p:spPr>
          <a:xfrm>
            <a:off x="59764" y="1099504"/>
            <a:ext cx="4006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Span of Control= 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1 FIR= 4 L2s x 4 L1s x 4 Peacemakers = 64 people</a:t>
            </a:r>
          </a:p>
        </p:txBody>
      </p:sp>
    </p:spTree>
    <p:extLst>
      <p:ext uri="{BB962C8B-B14F-4D97-AF65-F5344CB8AC3E}">
        <p14:creationId xmlns:p14="http://schemas.microsoft.com/office/powerpoint/2010/main" val="1529341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#3: Country Ambassador (CA) Size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804" y="310556"/>
            <a:ext cx="93968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9" y="471705"/>
            <a:ext cx="4664250" cy="219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 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Determine the ideal CA cohort size.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are meant to support FIRs and increase the Peace First footprint. More CA can be a great thing if the work needed to manage them does not take away from FIR working capacity.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FIRs manage a team of “Level 2- L2” (senior Country Ambassadors) to train and manage new  (Level 1- L1) C.A.s to increase the organization’s overall impact. </a:t>
            </a:r>
          </a:p>
          <a:p>
            <a:pPr>
              <a:spcBef>
                <a:spcPct val="0"/>
              </a:spcBef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Ideal Span of control</a:t>
            </a:r>
            <a:r>
              <a:rPr lang="en-US" altLang="en-US" sz="1050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=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1 person should manage no more than 5 people MAX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5403488" y="367942"/>
            <a:ext cx="249459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Course of Action (COA) #1: No L2s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31765E0-0B07-4D73-BE73-C7FA0FAAF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56331"/>
              </p:ext>
            </p:extLst>
          </p:nvPr>
        </p:nvGraphicFramePr>
        <p:xfrm>
          <a:off x="4697135" y="579532"/>
          <a:ext cx="4377600" cy="1800844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additional training requirements for L2 Program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HIGH FIR requirement to manage CAs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Cohort Size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LOW: 40 C.A.s supervised by 10 FIRs (team leaders)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Low due to reduced number of CA positions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7468B1A-C06C-4C93-9A4D-3C3A5425FAD0}"/>
              </a:ext>
            </a:extLst>
          </p:cNvPr>
          <p:cNvSpPr txBox="1"/>
          <p:nvPr/>
        </p:nvSpPr>
        <p:spPr>
          <a:xfrm>
            <a:off x="1610314" y="2607948"/>
            <a:ext cx="125066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COA #2: 10x L2s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27DC016-450D-42F0-98EE-00C63FB02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924082"/>
              </p:ext>
            </p:extLst>
          </p:nvPr>
        </p:nvGraphicFramePr>
        <p:xfrm>
          <a:off x="189364" y="2902854"/>
          <a:ext cx="4377600" cy="1999782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4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Well trained L2s can manage the L1 CAs </a:t>
                      </a:r>
                      <a:r>
                        <a:rPr lang="en-US" sz="1100" b="0" i="0" u="none" strike="noStrike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 Frees up FIRs to management roles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Could result in increased FIR supervisory requirements for CAs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Cohort Size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Medium= 10 FIRs manage 10 L2s whom manage 40 CAs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L2s learn management skills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More CAs can be recruited and trained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More projects can be launched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406F2B64-8926-415C-A132-9ACCCE3BC1EC}"/>
              </a:ext>
            </a:extLst>
          </p:cNvPr>
          <p:cNvSpPr/>
          <p:nvPr/>
        </p:nvSpPr>
        <p:spPr>
          <a:xfrm>
            <a:off x="2860977" y="2672348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67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1C0E-476C-4878-B6C3-41B39F43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86" y="-16933"/>
            <a:ext cx="8603700" cy="442260"/>
          </a:xfrm>
        </p:spPr>
        <p:txBody>
          <a:bodyPr/>
          <a:lstStyle/>
          <a:p>
            <a:pPr marL="50800"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</a:pPr>
            <a:r>
              <a:rPr lang="en-US" sz="2800" u="sng" dirty="0">
                <a:solidFill>
                  <a:schemeClr val="accent1"/>
                </a:solidFill>
                <a:latin typeface="Sarabun"/>
                <a:ea typeface="Sarabun"/>
                <a:cs typeface="Sarabun"/>
                <a:sym typeface="Sarabun"/>
              </a:rPr>
              <a:t>Decision Point #4: CA Roles and Responsibilities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992B21-50AC-4005-99DD-B0477A52BD41}"/>
              </a:ext>
            </a:extLst>
          </p:cNvPr>
          <p:cNvCxnSpPr/>
          <p:nvPr/>
        </p:nvCxnSpPr>
        <p:spPr>
          <a:xfrm flipV="1">
            <a:off x="592654" y="2600213"/>
            <a:ext cx="8208963" cy="47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769898-01A3-4D35-A5D7-630724383D0E}"/>
              </a:ext>
            </a:extLst>
          </p:cNvPr>
          <p:cNvCxnSpPr>
            <a:cxnSpLocks/>
          </p:cNvCxnSpPr>
          <p:nvPr/>
        </p:nvCxnSpPr>
        <p:spPr>
          <a:xfrm>
            <a:off x="4632049" y="571565"/>
            <a:ext cx="0" cy="4424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>
            <a:extLst>
              <a:ext uri="{FF2B5EF4-FFF2-40B4-BE49-F238E27FC236}">
                <a16:creationId xmlns:a16="http://schemas.microsoft.com/office/drawing/2014/main" id="{5DEDA038-EC0A-46F3-8800-2B1B9FE2A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229" y="310556"/>
            <a:ext cx="93968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0D17-A16B-4448-BD0D-8E4639D6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76" y="584232"/>
            <a:ext cx="466425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Issue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 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Determine the CA roles and responsibilities. 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en-US" sz="1050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Discussion</a:t>
            </a:r>
            <a:r>
              <a:rPr lang="en-US" altLang="en-US" sz="1050" b="1" u="sng" dirty="0">
                <a:latin typeface="Poppins" panose="020B0604020202020204" charset="0"/>
                <a:cs typeface="Poppins" panose="020B0604020202020204" charset="0"/>
              </a:rPr>
              <a:t>: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are meant to support FIRs and increase the Peace First footprint. CAs should be </a:t>
            </a:r>
            <a:r>
              <a:rPr lang="en-US" altLang="en-US" sz="1050" dirty="0" err="1">
                <a:latin typeface="Poppins" panose="020B0604020202020204" charset="0"/>
                <a:cs typeface="Poppins" panose="020B0604020202020204" charset="0"/>
              </a:rPr>
              <a:t>enbabled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 with easy-medium  FIR tasks and should be responsible for a capstone project of their own.</a:t>
            </a:r>
          </a:p>
          <a:p>
            <a:pPr>
              <a:spcBef>
                <a:spcPct val="0"/>
              </a:spcBef>
              <a:defRPr/>
            </a:pPr>
            <a:endParaRPr lang="en-US" altLang="en-US" sz="1050" b="1" dirty="0">
              <a:latin typeface="Poppins" panose="020B0604020202020204" charset="0"/>
              <a:cs typeface="Poppins" panose="020B060402020202020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Recommendation</a:t>
            </a:r>
            <a:r>
              <a:rPr lang="en-US" altLang="en-US" sz="1050" b="1" dirty="0">
                <a:latin typeface="Poppins" panose="020B0604020202020204" charset="0"/>
                <a:cs typeface="Poppins" panose="020B0604020202020204" charset="0"/>
              </a:rPr>
              <a:t>: </a:t>
            </a:r>
            <a:r>
              <a:rPr lang="en-US" altLang="en-US" sz="1050" dirty="0">
                <a:latin typeface="Poppins" panose="020B0604020202020204" charset="0"/>
                <a:cs typeface="Poppins" panose="020B0604020202020204" charset="0"/>
              </a:rPr>
              <a:t>CAs conduct easy-medium FIR tasks within their country and launch 1x country wide capstone project.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37BF8-D2AB-4CD1-BE47-B7B0B21FE3F2}"/>
              </a:ext>
            </a:extLst>
          </p:cNvPr>
          <p:cNvSpPr txBox="1"/>
          <p:nvPr/>
        </p:nvSpPr>
        <p:spPr>
          <a:xfrm>
            <a:off x="4715326" y="608656"/>
            <a:ext cx="3645550" cy="18697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Capstone Project Characteristics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Country Wide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Involve Home-Country Peacemakers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Ambassador Program Completion Requirement</a:t>
            </a:r>
          </a:p>
          <a:p>
            <a:pPr marL="228600" indent="-228600">
              <a:buAutoNum type="arabicPeriod"/>
              <a:defRPr/>
            </a:pPr>
            <a:endParaRPr lang="en-US" sz="1050" b="1" u="sng" dirty="0">
              <a:solidFill>
                <a:schemeClr val="accent1"/>
              </a:solidFill>
              <a:latin typeface="Poppins" panose="020B0604020202020204" charset="0"/>
              <a:cs typeface="Poppins" panose="020B0604020202020204" charset="0"/>
            </a:endParaRPr>
          </a:p>
          <a:p>
            <a:pPr>
              <a:defRPr/>
            </a:pPr>
            <a:r>
              <a:rPr lang="en-US" sz="1050" b="1" u="sng" dirty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Roles and Responsibilities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Faster Compassionate Insight Feedback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Coaching Opportunities 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Manage Easy-Medium FIR tasks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Recruit 3x new Peacemakers</a:t>
            </a:r>
          </a:p>
          <a:p>
            <a:pPr marL="228600" indent="-228600">
              <a:buAutoNum type="arabicPeriod"/>
              <a:defRPr/>
            </a:pPr>
            <a:r>
              <a:rPr lang="en-US" sz="1050" dirty="0">
                <a:solidFill>
                  <a:prstClr val="black"/>
                </a:solidFill>
                <a:latin typeface="Poppins" panose="020B0604020202020204" charset="0"/>
                <a:cs typeface="Poppins" panose="020B0604020202020204" charset="0"/>
              </a:rPr>
              <a:t>Manage at least 4 volunteers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68B1A-C06C-4C93-9A4D-3C3A5425FAD0}"/>
              </a:ext>
            </a:extLst>
          </p:cNvPr>
          <p:cNvSpPr txBox="1"/>
          <p:nvPr/>
        </p:nvSpPr>
        <p:spPr>
          <a:xfrm>
            <a:off x="1610314" y="2607948"/>
            <a:ext cx="217078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2"/>
                </a:solidFill>
                <a:latin typeface="Poppins" panose="020B0604020202020204" charset="0"/>
                <a:cs typeface="Poppins" panose="020B0604020202020204" charset="0"/>
              </a:rPr>
              <a:t>COA #1: No Capstone Project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27DC016-450D-42F0-98EE-00C63FB02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648029"/>
              </p:ext>
            </p:extLst>
          </p:nvPr>
        </p:nvGraphicFramePr>
        <p:xfrm>
          <a:off x="189364" y="3003949"/>
          <a:ext cx="4377600" cy="1392849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 Project Support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Missed leadership professional development opportunity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033DF00-37CE-426F-9B57-5BF6F6CCC56C}"/>
              </a:ext>
            </a:extLst>
          </p:cNvPr>
          <p:cNvSpPr txBox="1"/>
          <p:nvPr/>
        </p:nvSpPr>
        <p:spPr>
          <a:xfrm>
            <a:off x="6252566" y="2617410"/>
            <a:ext cx="1980029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b="1" u="sng" dirty="0">
                <a:solidFill>
                  <a:schemeClr val="accent5"/>
                </a:solidFill>
                <a:latin typeface="Poppins" panose="020B0604020202020204" charset="0"/>
                <a:cs typeface="Poppins" panose="020B0604020202020204" charset="0"/>
              </a:rPr>
              <a:t>COA #2: Capstone Project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C5C7279-BF48-45CD-B31D-ECBDEA744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303518"/>
              </p:ext>
            </p:extLst>
          </p:nvPr>
        </p:nvGraphicFramePr>
        <p:xfrm>
          <a:off x="4697135" y="2969529"/>
          <a:ext cx="4377600" cy="1930189"/>
        </p:xfrm>
        <a:graphic>
          <a:graphicData uri="http://schemas.openxmlformats.org/drawingml/2006/table">
            <a:tbl>
              <a:tblPr/>
              <a:tblGrid>
                <a:gridCol w="783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2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Criteria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Pros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Cons</a:t>
                      </a:r>
                    </a:p>
                  </a:txBody>
                  <a:tcPr marL="9526" marR="9526" marT="9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FIR Project Support 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Increased FIR/CA work requirement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Impact</a:t>
                      </a:r>
                    </a:p>
                  </a:txBody>
                  <a:tcPr marL="9526" marR="9526" marT="95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Huge leadership professional development opportunity. Capstone projects can be turned into side-hustles, place on resumes, and can be legacy projects.</a:t>
                      </a: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1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4B6109B6-FCFE-4DA2-A518-167EB7980BB0}"/>
              </a:ext>
            </a:extLst>
          </p:cNvPr>
          <p:cNvSpPr/>
          <p:nvPr/>
        </p:nvSpPr>
        <p:spPr>
          <a:xfrm>
            <a:off x="5738110" y="2677612"/>
            <a:ext cx="481914" cy="296562"/>
          </a:xfrm>
          <a:prstGeom prst="star5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40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ace First Colors final">
      <a:dk1>
        <a:srgbClr val="232428"/>
      </a:dk1>
      <a:lt1>
        <a:srgbClr val="FEFFFF"/>
      </a:lt1>
      <a:dk2>
        <a:srgbClr val="361769"/>
      </a:dk2>
      <a:lt2>
        <a:srgbClr val="41DBE6"/>
      </a:lt2>
      <a:accent1>
        <a:srgbClr val="FF6B61"/>
      </a:accent1>
      <a:accent2>
        <a:srgbClr val="9359FF"/>
      </a:accent2>
      <a:accent3>
        <a:srgbClr val="FF51A5"/>
      </a:accent3>
      <a:accent4>
        <a:srgbClr val="0081FF"/>
      </a:accent4>
      <a:accent5>
        <a:srgbClr val="00DEB1"/>
      </a:accent5>
      <a:accent6>
        <a:srgbClr val="FFF378"/>
      </a:accent6>
      <a:hlink>
        <a:srgbClr val="0081FF"/>
      </a:hlink>
      <a:folHlink>
        <a:srgbClr val="935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ace First Colors final">
      <a:dk1>
        <a:srgbClr val="232428"/>
      </a:dk1>
      <a:lt1>
        <a:srgbClr val="FEFFFF"/>
      </a:lt1>
      <a:dk2>
        <a:srgbClr val="361769"/>
      </a:dk2>
      <a:lt2>
        <a:srgbClr val="41DBE6"/>
      </a:lt2>
      <a:accent1>
        <a:srgbClr val="FF6B61"/>
      </a:accent1>
      <a:accent2>
        <a:srgbClr val="9359FF"/>
      </a:accent2>
      <a:accent3>
        <a:srgbClr val="FF51A5"/>
      </a:accent3>
      <a:accent4>
        <a:srgbClr val="0081FF"/>
      </a:accent4>
      <a:accent5>
        <a:srgbClr val="00DEB1"/>
      </a:accent5>
      <a:accent6>
        <a:srgbClr val="FFF378"/>
      </a:accent6>
      <a:hlink>
        <a:srgbClr val="0081FF"/>
      </a:hlink>
      <a:folHlink>
        <a:srgbClr val="935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1974</Words>
  <Application>Microsoft Office PowerPoint</Application>
  <PresentationFormat>On-screen Show (16:9)</PresentationFormat>
  <Paragraphs>320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Poppins</vt:lpstr>
      <vt:lpstr>Arial</vt:lpstr>
      <vt:lpstr>Wingdings</vt:lpstr>
      <vt:lpstr>Tahoma</vt:lpstr>
      <vt:lpstr>Calibri</vt:lpstr>
      <vt:lpstr>Sarabun</vt:lpstr>
      <vt:lpstr>Sofia</vt:lpstr>
      <vt:lpstr>Office Theme</vt:lpstr>
      <vt:lpstr>Office Theme</vt:lpstr>
      <vt:lpstr>Country Ambassador Redesign  Decision Brief </vt:lpstr>
      <vt:lpstr>Agenda</vt:lpstr>
      <vt:lpstr>References:    </vt:lpstr>
      <vt:lpstr>What is a Decision Brief?</vt:lpstr>
      <vt:lpstr>Decision Point #1: Recruitment Frequency</vt:lpstr>
      <vt:lpstr>Decision Point #2: Management Structure</vt:lpstr>
      <vt:lpstr>PowerPoint Presentation</vt:lpstr>
      <vt:lpstr>Decision Point #3: Country Ambassador (CA) Size</vt:lpstr>
      <vt:lpstr>Decision Point #4: CA Roles and Responsibilities</vt:lpstr>
      <vt:lpstr>Breakout Session- Seun</vt:lpstr>
      <vt:lpstr>Decision Point #5:  Performance Reviews </vt:lpstr>
      <vt:lpstr>Decision Point #6: Acknowledgments &amp; Rewards</vt:lpstr>
      <vt:lpstr>Breakout Session- Tahmid</vt:lpstr>
      <vt:lpstr>Decision Point #7: Knowledge Management</vt:lpstr>
      <vt:lpstr>Breakout Session- Seun/Tahmid</vt:lpstr>
      <vt:lpstr>Timeline Review</vt:lpstr>
      <vt:lpstr>Recruitment Timeline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GLOBAL CALL  Peace First  Ambassadors</dc:title>
  <dc:creator>Chris A</dc:creator>
  <cp:lastModifiedBy>Chris A</cp:lastModifiedBy>
  <cp:revision>50</cp:revision>
  <dcterms:modified xsi:type="dcterms:W3CDTF">2022-08-03T16:49:50Z</dcterms:modified>
</cp:coreProperties>
</file>